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7" r:id="rId3"/>
    <p:sldId id="288" r:id="rId4"/>
    <p:sldId id="289" r:id="rId5"/>
    <p:sldId id="292" r:id="rId6"/>
    <p:sldId id="290" r:id="rId7"/>
    <p:sldId id="291" r:id="rId8"/>
    <p:sldId id="293" r:id="rId9"/>
    <p:sldId id="294" r:id="rId10"/>
    <p:sldId id="295" r:id="rId11"/>
    <p:sldId id="298" r:id="rId12"/>
    <p:sldId id="297" r:id="rId13"/>
    <p:sldId id="301" r:id="rId14"/>
    <p:sldId id="302" r:id="rId15"/>
    <p:sldId id="299" r:id="rId16"/>
    <p:sldId id="300" r:id="rId17"/>
  </p:sldIdLst>
  <p:sldSz cx="12192000" cy="9144000"/>
  <p:notesSz cx="12192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2" y="2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834640"/>
            <a:ext cx="103632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5120640"/>
            <a:ext cx="85344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5484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5484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2103120"/>
            <a:ext cx="530352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89966" y="1539303"/>
            <a:ext cx="4189095" cy="569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28282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643" y="0"/>
            <a:ext cx="6847692" cy="4859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372646" y="0"/>
            <a:ext cx="6819353" cy="4862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3109" y="4230433"/>
            <a:ext cx="6847710" cy="4898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339981" y="4270273"/>
            <a:ext cx="6847738" cy="48737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547417" y="2789821"/>
            <a:ext cx="427990" cy="400685"/>
          </a:xfrm>
          <a:custGeom>
            <a:avLst/>
            <a:gdLst/>
            <a:ahLst/>
            <a:cxnLst/>
            <a:rect l="l" t="t" r="r" b="b"/>
            <a:pathLst>
              <a:path w="427990" h="400685">
                <a:moveTo>
                  <a:pt x="97878" y="0"/>
                </a:moveTo>
                <a:lnTo>
                  <a:pt x="0" y="400253"/>
                </a:lnTo>
                <a:lnTo>
                  <a:pt x="427824" y="247815"/>
                </a:lnTo>
                <a:lnTo>
                  <a:pt x="97878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8910573" y="4021251"/>
            <a:ext cx="412115" cy="394970"/>
          </a:xfrm>
          <a:custGeom>
            <a:avLst/>
            <a:gdLst/>
            <a:ahLst/>
            <a:cxnLst/>
            <a:rect l="l" t="t" r="r" b="b"/>
            <a:pathLst>
              <a:path w="412115" h="394970">
                <a:moveTo>
                  <a:pt x="411772" y="0"/>
                </a:moveTo>
                <a:lnTo>
                  <a:pt x="0" y="27051"/>
                </a:lnTo>
                <a:lnTo>
                  <a:pt x="186588" y="394411"/>
                </a:lnTo>
                <a:lnTo>
                  <a:pt x="411772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2920898" y="5410479"/>
            <a:ext cx="273685" cy="249554"/>
          </a:xfrm>
          <a:custGeom>
            <a:avLst/>
            <a:gdLst/>
            <a:ahLst/>
            <a:cxnLst/>
            <a:rect l="l" t="t" r="r" b="b"/>
            <a:pathLst>
              <a:path w="273685" h="249554">
                <a:moveTo>
                  <a:pt x="273608" y="0"/>
                </a:moveTo>
                <a:lnTo>
                  <a:pt x="0" y="9563"/>
                </a:lnTo>
                <a:lnTo>
                  <a:pt x="131216" y="249415"/>
                </a:lnTo>
                <a:lnTo>
                  <a:pt x="273608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4581423" y="2021535"/>
            <a:ext cx="1064260" cy="1861185"/>
          </a:xfrm>
          <a:custGeom>
            <a:avLst/>
            <a:gdLst/>
            <a:ahLst/>
            <a:cxnLst/>
            <a:rect l="l" t="t" r="r" b="b"/>
            <a:pathLst>
              <a:path w="1064260" h="1861185">
                <a:moveTo>
                  <a:pt x="210515" y="0"/>
                </a:moveTo>
                <a:lnTo>
                  <a:pt x="0" y="1860651"/>
                </a:lnTo>
                <a:lnTo>
                  <a:pt x="1063637" y="1251305"/>
                </a:lnTo>
                <a:lnTo>
                  <a:pt x="210515" y="0"/>
                </a:lnTo>
                <a:close/>
              </a:path>
            </a:pathLst>
          </a:custGeom>
          <a:solidFill>
            <a:srgbClr val="2E8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791938" y="2021535"/>
            <a:ext cx="1000125" cy="1251585"/>
          </a:xfrm>
          <a:custGeom>
            <a:avLst/>
            <a:gdLst/>
            <a:ahLst/>
            <a:cxnLst/>
            <a:rect l="l" t="t" r="r" b="b"/>
            <a:pathLst>
              <a:path w="1000125" h="1251585">
                <a:moveTo>
                  <a:pt x="0" y="0"/>
                </a:moveTo>
                <a:lnTo>
                  <a:pt x="853122" y="1251292"/>
                </a:lnTo>
                <a:lnTo>
                  <a:pt x="1000010" y="647687"/>
                </a:lnTo>
                <a:lnTo>
                  <a:pt x="0" y="0"/>
                </a:lnTo>
                <a:close/>
              </a:path>
            </a:pathLst>
          </a:custGeom>
          <a:solidFill>
            <a:srgbClr val="47B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5857951" y="1617344"/>
            <a:ext cx="904875" cy="1424940"/>
          </a:xfrm>
          <a:custGeom>
            <a:avLst/>
            <a:gdLst/>
            <a:ahLst/>
            <a:cxnLst/>
            <a:rect l="l" t="t" r="r" b="b"/>
            <a:pathLst>
              <a:path w="904875" h="1424939">
                <a:moveTo>
                  <a:pt x="904468" y="0"/>
                </a:moveTo>
                <a:lnTo>
                  <a:pt x="0" y="343458"/>
                </a:lnTo>
                <a:lnTo>
                  <a:pt x="510273" y="1424393"/>
                </a:lnTo>
                <a:lnTo>
                  <a:pt x="904468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5668771" y="1960803"/>
            <a:ext cx="699770" cy="1081405"/>
          </a:xfrm>
          <a:custGeom>
            <a:avLst/>
            <a:gdLst/>
            <a:ahLst/>
            <a:cxnLst/>
            <a:rect l="l" t="t" r="r" b="b"/>
            <a:pathLst>
              <a:path w="699770" h="1081405">
                <a:moveTo>
                  <a:pt x="189179" y="0"/>
                </a:moveTo>
                <a:lnTo>
                  <a:pt x="0" y="452361"/>
                </a:lnTo>
                <a:lnTo>
                  <a:pt x="699452" y="1080935"/>
                </a:lnTo>
                <a:lnTo>
                  <a:pt x="189179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227425" y="5131638"/>
            <a:ext cx="1750695" cy="1172210"/>
          </a:xfrm>
          <a:custGeom>
            <a:avLst/>
            <a:gdLst/>
            <a:ahLst/>
            <a:cxnLst/>
            <a:rect l="l" t="t" r="r" b="b"/>
            <a:pathLst>
              <a:path w="1750695" h="1172210">
                <a:moveTo>
                  <a:pt x="1750187" y="0"/>
                </a:moveTo>
                <a:lnTo>
                  <a:pt x="0" y="405231"/>
                </a:lnTo>
                <a:lnTo>
                  <a:pt x="891578" y="1172121"/>
                </a:lnTo>
                <a:lnTo>
                  <a:pt x="1750187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4119003" y="5131625"/>
            <a:ext cx="859155" cy="1172210"/>
          </a:xfrm>
          <a:custGeom>
            <a:avLst/>
            <a:gdLst/>
            <a:ahLst/>
            <a:cxnLst/>
            <a:rect l="l" t="t" r="r" b="b"/>
            <a:pathLst>
              <a:path w="859154" h="1172210">
                <a:moveTo>
                  <a:pt x="858596" y="0"/>
                </a:moveTo>
                <a:lnTo>
                  <a:pt x="0" y="1172121"/>
                </a:lnTo>
                <a:lnTo>
                  <a:pt x="592924" y="1111758"/>
                </a:lnTo>
                <a:lnTo>
                  <a:pt x="858596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5950407" y="5975603"/>
            <a:ext cx="1754505" cy="968375"/>
          </a:xfrm>
          <a:custGeom>
            <a:avLst/>
            <a:gdLst/>
            <a:ahLst/>
            <a:cxnLst/>
            <a:rect l="l" t="t" r="r" b="b"/>
            <a:pathLst>
              <a:path w="1754504" h="968375">
                <a:moveTo>
                  <a:pt x="715492" y="0"/>
                </a:moveTo>
                <a:lnTo>
                  <a:pt x="0" y="899541"/>
                </a:lnTo>
                <a:lnTo>
                  <a:pt x="1754466" y="968019"/>
                </a:lnTo>
                <a:lnTo>
                  <a:pt x="715492" y="0"/>
                </a:lnTo>
                <a:close/>
              </a:path>
            </a:pathLst>
          </a:custGeom>
          <a:solidFill>
            <a:srgbClr val="2E8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6665900" y="5924943"/>
            <a:ext cx="1039494" cy="1019175"/>
          </a:xfrm>
          <a:custGeom>
            <a:avLst/>
            <a:gdLst/>
            <a:ahLst/>
            <a:cxnLst/>
            <a:rect l="l" t="t" r="r" b="b"/>
            <a:pathLst>
              <a:path w="1039495" h="1019175">
                <a:moveTo>
                  <a:pt x="580339" y="0"/>
                </a:moveTo>
                <a:lnTo>
                  <a:pt x="0" y="50647"/>
                </a:lnTo>
                <a:lnTo>
                  <a:pt x="1038986" y="1018667"/>
                </a:lnTo>
                <a:lnTo>
                  <a:pt x="580339" y="0"/>
                </a:lnTo>
                <a:close/>
              </a:path>
            </a:pathLst>
          </a:custGeom>
          <a:solidFill>
            <a:srgbClr val="3A9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4102506" y="5781649"/>
            <a:ext cx="690880" cy="899160"/>
          </a:xfrm>
          <a:custGeom>
            <a:avLst/>
            <a:gdLst/>
            <a:ahLst/>
            <a:cxnLst/>
            <a:rect l="l" t="t" r="r" b="b"/>
            <a:pathLst>
              <a:path w="690879" h="899159">
                <a:moveTo>
                  <a:pt x="690422" y="0"/>
                </a:moveTo>
                <a:lnTo>
                  <a:pt x="0" y="798944"/>
                </a:lnTo>
                <a:lnTo>
                  <a:pt x="210451" y="898575"/>
                </a:lnTo>
                <a:lnTo>
                  <a:pt x="690422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4312958" y="5781649"/>
            <a:ext cx="480059" cy="1305560"/>
          </a:xfrm>
          <a:custGeom>
            <a:avLst/>
            <a:gdLst/>
            <a:ahLst/>
            <a:cxnLst/>
            <a:rect l="l" t="t" r="r" b="b"/>
            <a:pathLst>
              <a:path w="480060" h="1305559">
                <a:moveTo>
                  <a:pt x="479971" y="0"/>
                </a:moveTo>
                <a:lnTo>
                  <a:pt x="0" y="898575"/>
                </a:lnTo>
                <a:lnTo>
                  <a:pt x="220967" y="1305242"/>
                </a:lnTo>
                <a:lnTo>
                  <a:pt x="479971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4102506" y="6580593"/>
            <a:ext cx="431800" cy="506730"/>
          </a:xfrm>
          <a:custGeom>
            <a:avLst/>
            <a:gdLst/>
            <a:ahLst/>
            <a:cxnLst/>
            <a:rect l="l" t="t" r="r" b="b"/>
            <a:pathLst>
              <a:path w="431800" h="506729">
                <a:moveTo>
                  <a:pt x="0" y="0"/>
                </a:moveTo>
                <a:lnTo>
                  <a:pt x="431431" y="506298"/>
                </a:lnTo>
                <a:lnTo>
                  <a:pt x="210451" y="99631"/>
                </a:lnTo>
                <a:lnTo>
                  <a:pt x="0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6498539" y="6503530"/>
            <a:ext cx="678180" cy="923925"/>
          </a:xfrm>
          <a:custGeom>
            <a:avLst/>
            <a:gdLst/>
            <a:ahLst/>
            <a:cxnLst/>
            <a:rect l="l" t="t" r="r" b="b"/>
            <a:pathLst>
              <a:path w="678179" h="923925">
                <a:moveTo>
                  <a:pt x="0" y="0"/>
                </a:moveTo>
                <a:lnTo>
                  <a:pt x="511924" y="923531"/>
                </a:lnTo>
                <a:lnTo>
                  <a:pt x="677989" y="760323"/>
                </a:lnTo>
                <a:lnTo>
                  <a:pt x="0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6498539" y="6503530"/>
            <a:ext cx="1136015" cy="760730"/>
          </a:xfrm>
          <a:custGeom>
            <a:avLst/>
            <a:gdLst/>
            <a:ahLst/>
            <a:cxnLst/>
            <a:rect l="l" t="t" r="r" b="b"/>
            <a:pathLst>
              <a:path w="1136015" h="760729">
                <a:moveTo>
                  <a:pt x="0" y="0"/>
                </a:moveTo>
                <a:lnTo>
                  <a:pt x="677989" y="760323"/>
                </a:lnTo>
                <a:lnTo>
                  <a:pt x="1135913" y="693115"/>
                </a:lnTo>
                <a:lnTo>
                  <a:pt x="0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7010463" y="7196645"/>
            <a:ext cx="624205" cy="230504"/>
          </a:xfrm>
          <a:custGeom>
            <a:avLst/>
            <a:gdLst/>
            <a:ahLst/>
            <a:cxnLst/>
            <a:rect l="l" t="t" r="r" b="b"/>
            <a:pathLst>
              <a:path w="624204" h="230504">
                <a:moveTo>
                  <a:pt x="624001" y="0"/>
                </a:moveTo>
                <a:lnTo>
                  <a:pt x="166065" y="67208"/>
                </a:lnTo>
                <a:lnTo>
                  <a:pt x="0" y="230416"/>
                </a:lnTo>
                <a:lnTo>
                  <a:pt x="624001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5043513" y="6120955"/>
            <a:ext cx="299720" cy="1047750"/>
          </a:xfrm>
          <a:custGeom>
            <a:avLst/>
            <a:gdLst/>
            <a:ahLst/>
            <a:cxnLst/>
            <a:rect l="l" t="t" r="r" b="b"/>
            <a:pathLst>
              <a:path w="299720" h="1047750">
                <a:moveTo>
                  <a:pt x="59486" y="0"/>
                </a:moveTo>
                <a:lnTo>
                  <a:pt x="0" y="1047597"/>
                </a:lnTo>
                <a:lnTo>
                  <a:pt x="299300" y="1955"/>
                </a:lnTo>
                <a:lnTo>
                  <a:pt x="59486" y="0"/>
                </a:lnTo>
                <a:close/>
              </a:path>
            </a:pathLst>
          </a:custGeom>
          <a:solidFill>
            <a:srgbClr val="B84A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4720386" y="5836539"/>
            <a:ext cx="382905" cy="1332230"/>
          </a:xfrm>
          <a:custGeom>
            <a:avLst/>
            <a:gdLst/>
            <a:ahLst/>
            <a:cxnLst/>
            <a:rect l="l" t="t" r="r" b="b"/>
            <a:pathLst>
              <a:path w="382904" h="1332229">
                <a:moveTo>
                  <a:pt x="0" y="0"/>
                </a:moveTo>
                <a:lnTo>
                  <a:pt x="323126" y="1332014"/>
                </a:lnTo>
                <a:lnTo>
                  <a:pt x="382612" y="284416"/>
                </a:lnTo>
                <a:lnTo>
                  <a:pt x="0" y="0"/>
                </a:lnTo>
                <a:close/>
              </a:path>
            </a:pathLst>
          </a:custGeom>
          <a:solidFill>
            <a:srgbClr val="A33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4720374" y="5836539"/>
            <a:ext cx="622935" cy="286385"/>
          </a:xfrm>
          <a:custGeom>
            <a:avLst/>
            <a:gdLst/>
            <a:ahLst/>
            <a:cxnLst/>
            <a:rect l="l" t="t" r="r" b="b"/>
            <a:pathLst>
              <a:path w="622935" h="286385">
                <a:moveTo>
                  <a:pt x="0" y="0"/>
                </a:moveTo>
                <a:lnTo>
                  <a:pt x="382612" y="284416"/>
                </a:lnTo>
                <a:lnTo>
                  <a:pt x="622439" y="286372"/>
                </a:lnTo>
                <a:lnTo>
                  <a:pt x="0" y="0"/>
                </a:lnTo>
                <a:close/>
              </a:path>
            </a:pathLst>
          </a:custGeom>
          <a:solidFill>
            <a:srgbClr val="8F21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8869883" y="2661615"/>
            <a:ext cx="205740" cy="718820"/>
          </a:xfrm>
          <a:custGeom>
            <a:avLst/>
            <a:gdLst/>
            <a:ahLst/>
            <a:cxnLst/>
            <a:rect l="l" t="t" r="r" b="b"/>
            <a:pathLst>
              <a:path w="205740" h="718820">
                <a:moveTo>
                  <a:pt x="40792" y="0"/>
                </a:moveTo>
                <a:lnTo>
                  <a:pt x="0" y="718642"/>
                </a:lnTo>
                <a:lnTo>
                  <a:pt x="205308" y="1358"/>
                </a:lnTo>
                <a:lnTo>
                  <a:pt x="40792" y="0"/>
                </a:lnTo>
                <a:close/>
              </a:path>
            </a:pathLst>
          </a:custGeom>
          <a:solidFill>
            <a:srgbClr val="A33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8648217" y="2466530"/>
            <a:ext cx="262890" cy="913765"/>
          </a:xfrm>
          <a:custGeom>
            <a:avLst/>
            <a:gdLst/>
            <a:ahLst/>
            <a:cxnLst/>
            <a:rect l="l" t="t" r="r" b="b"/>
            <a:pathLst>
              <a:path w="262890" h="913764">
                <a:moveTo>
                  <a:pt x="0" y="0"/>
                </a:moveTo>
                <a:lnTo>
                  <a:pt x="221665" y="913726"/>
                </a:lnTo>
                <a:lnTo>
                  <a:pt x="262458" y="195084"/>
                </a:lnTo>
                <a:lnTo>
                  <a:pt x="0" y="0"/>
                </a:lnTo>
                <a:close/>
              </a:path>
            </a:pathLst>
          </a:custGeom>
          <a:solidFill>
            <a:srgbClr val="B84A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8648217" y="2466530"/>
            <a:ext cx="427355" cy="196850"/>
          </a:xfrm>
          <a:custGeom>
            <a:avLst/>
            <a:gdLst/>
            <a:ahLst/>
            <a:cxnLst/>
            <a:rect l="l" t="t" r="r" b="b"/>
            <a:pathLst>
              <a:path w="427354" h="196850">
                <a:moveTo>
                  <a:pt x="0" y="0"/>
                </a:moveTo>
                <a:lnTo>
                  <a:pt x="262458" y="195097"/>
                </a:lnTo>
                <a:lnTo>
                  <a:pt x="426974" y="196443"/>
                </a:lnTo>
                <a:lnTo>
                  <a:pt x="0" y="0"/>
                </a:lnTo>
                <a:close/>
              </a:path>
            </a:pathLst>
          </a:custGeom>
          <a:solidFill>
            <a:srgbClr val="8F21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5976086" y="6115367"/>
            <a:ext cx="965200" cy="1732914"/>
          </a:xfrm>
          <a:custGeom>
            <a:avLst/>
            <a:gdLst/>
            <a:ahLst/>
            <a:cxnLst/>
            <a:rect l="l" t="t" r="r" b="b"/>
            <a:pathLst>
              <a:path w="965200" h="1732915">
                <a:moveTo>
                  <a:pt x="964730" y="0"/>
                </a:moveTo>
                <a:lnTo>
                  <a:pt x="170281" y="0"/>
                </a:lnTo>
                <a:lnTo>
                  <a:pt x="0" y="1732775"/>
                </a:lnTo>
                <a:lnTo>
                  <a:pt x="964730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5531434" y="5617667"/>
            <a:ext cx="615315" cy="2230755"/>
          </a:xfrm>
          <a:custGeom>
            <a:avLst/>
            <a:gdLst/>
            <a:ahLst/>
            <a:cxnLst/>
            <a:rect l="l" t="t" r="r" b="b"/>
            <a:pathLst>
              <a:path w="615314" h="2230754">
                <a:moveTo>
                  <a:pt x="0" y="0"/>
                </a:moveTo>
                <a:lnTo>
                  <a:pt x="444652" y="2230475"/>
                </a:lnTo>
                <a:lnTo>
                  <a:pt x="614934" y="497700"/>
                </a:lnTo>
                <a:lnTo>
                  <a:pt x="0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5531421" y="5617667"/>
            <a:ext cx="1409700" cy="497840"/>
          </a:xfrm>
          <a:custGeom>
            <a:avLst/>
            <a:gdLst/>
            <a:ahLst/>
            <a:cxnLst/>
            <a:rect l="l" t="t" r="r" b="b"/>
            <a:pathLst>
              <a:path w="1409700" h="497839">
                <a:moveTo>
                  <a:pt x="0" y="0"/>
                </a:moveTo>
                <a:lnTo>
                  <a:pt x="614934" y="497687"/>
                </a:lnTo>
                <a:lnTo>
                  <a:pt x="1409382" y="497687"/>
                </a:lnTo>
                <a:lnTo>
                  <a:pt x="0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6844182" y="2940443"/>
            <a:ext cx="1355725" cy="1009015"/>
          </a:xfrm>
          <a:custGeom>
            <a:avLst/>
            <a:gdLst/>
            <a:ahLst/>
            <a:cxnLst/>
            <a:rect l="l" t="t" r="r" b="b"/>
            <a:pathLst>
              <a:path w="1355725" h="1009014">
                <a:moveTo>
                  <a:pt x="1234465" y="0"/>
                </a:moveTo>
                <a:lnTo>
                  <a:pt x="0" y="492607"/>
                </a:lnTo>
                <a:lnTo>
                  <a:pt x="1355153" y="1008811"/>
                </a:lnTo>
                <a:lnTo>
                  <a:pt x="1234465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8078647" y="2301176"/>
            <a:ext cx="346710" cy="1648460"/>
          </a:xfrm>
          <a:custGeom>
            <a:avLst/>
            <a:gdLst/>
            <a:ahLst/>
            <a:cxnLst/>
            <a:rect l="l" t="t" r="r" b="b"/>
            <a:pathLst>
              <a:path w="346709" h="1648460">
                <a:moveTo>
                  <a:pt x="346113" y="0"/>
                </a:moveTo>
                <a:lnTo>
                  <a:pt x="0" y="639267"/>
                </a:lnTo>
                <a:lnTo>
                  <a:pt x="120688" y="1648079"/>
                </a:lnTo>
                <a:lnTo>
                  <a:pt x="346113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6844182" y="2301176"/>
            <a:ext cx="1581150" cy="1132205"/>
          </a:xfrm>
          <a:custGeom>
            <a:avLst/>
            <a:gdLst/>
            <a:ahLst/>
            <a:cxnLst/>
            <a:rect l="l" t="t" r="r" b="b"/>
            <a:pathLst>
              <a:path w="1581150" h="1132204">
                <a:moveTo>
                  <a:pt x="1580578" y="0"/>
                </a:moveTo>
                <a:lnTo>
                  <a:pt x="0" y="1131874"/>
                </a:lnTo>
                <a:lnTo>
                  <a:pt x="1234465" y="639267"/>
                </a:lnTo>
                <a:lnTo>
                  <a:pt x="1580578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3578517" y="6311353"/>
            <a:ext cx="449580" cy="568325"/>
          </a:xfrm>
          <a:custGeom>
            <a:avLst/>
            <a:gdLst/>
            <a:ahLst/>
            <a:cxnLst/>
            <a:rect l="l" t="t" r="r" b="b"/>
            <a:pathLst>
              <a:path w="449579" h="568325">
                <a:moveTo>
                  <a:pt x="449313" y="0"/>
                </a:moveTo>
                <a:lnTo>
                  <a:pt x="0" y="0"/>
                </a:lnTo>
                <a:lnTo>
                  <a:pt x="151447" y="567944"/>
                </a:lnTo>
                <a:lnTo>
                  <a:pt x="449313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3315995" y="6125819"/>
            <a:ext cx="711835" cy="186055"/>
          </a:xfrm>
          <a:custGeom>
            <a:avLst/>
            <a:gdLst/>
            <a:ahLst/>
            <a:cxnLst/>
            <a:rect l="l" t="t" r="r" b="b"/>
            <a:pathLst>
              <a:path w="711835" h="186054">
                <a:moveTo>
                  <a:pt x="0" y="0"/>
                </a:moveTo>
                <a:lnTo>
                  <a:pt x="262521" y="185534"/>
                </a:lnTo>
                <a:lnTo>
                  <a:pt x="711835" y="185534"/>
                </a:lnTo>
                <a:lnTo>
                  <a:pt x="0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3315995" y="6125819"/>
            <a:ext cx="414020" cy="753745"/>
          </a:xfrm>
          <a:custGeom>
            <a:avLst/>
            <a:gdLst/>
            <a:ahLst/>
            <a:cxnLst/>
            <a:rect l="l" t="t" r="r" b="b"/>
            <a:pathLst>
              <a:path w="414020" h="753745">
                <a:moveTo>
                  <a:pt x="0" y="0"/>
                </a:moveTo>
                <a:lnTo>
                  <a:pt x="413969" y="753478"/>
                </a:lnTo>
                <a:lnTo>
                  <a:pt x="262521" y="185534"/>
                </a:lnTo>
                <a:lnTo>
                  <a:pt x="0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7914271" y="6481355"/>
            <a:ext cx="382905" cy="484505"/>
          </a:xfrm>
          <a:custGeom>
            <a:avLst/>
            <a:gdLst/>
            <a:ahLst/>
            <a:cxnLst/>
            <a:rect l="l" t="t" r="r" b="b"/>
            <a:pathLst>
              <a:path w="382904" h="484504">
                <a:moveTo>
                  <a:pt x="382854" y="0"/>
                </a:moveTo>
                <a:lnTo>
                  <a:pt x="0" y="0"/>
                </a:lnTo>
                <a:lnTo>
                  <a:pt x="129057" y="483946"/>
                </a:lnTo>
                <a:lnTo>
                  <a:pt x="382854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7690573" y="6323266"/>
            <a:ext cx="607060" cy="158115"/>
          </a:xfrm>
          <a:custGeom>
            <a:avLst/>
            <a:gdLst/>
            <a:ahLst/>
            <a:cxnLst/>
            <a:rect l="l" t="t" r="r" b="b"/>
            <a:pathLst>
              <a:path w="607059" h="158114">
                <a:moveTo>
                  <a:pt x="0" y="0"/>
                </a:moveTo>
                <a:lnTo>
                  <a:pt x="223697" y="158089"/>
                </a:lnTo>
                <a:lnTo>
                  <a:pt x="606551" y="158089"/>
                </a:lnTo>
                <a:lnTo>
                  <a:pt x="0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7690586" y="6323266"/>
            <a:ext cx="353060" cy="642620"/>
          </a:xfrm>
          <a:custGeom>
            <a:avLst/>
            <a:gdLst/>
            <a:ahLst/>
            <a:cxnLst/>
            <a:rect l="l" t="t" r="r" b="b"/>
            <a:pathLst>
              <a:path w="353059" h="642620">
                <a:moveTo>
                  <a:pt x="0" y="0"/>
                </a:moveTo>
                <a:lnTo>
                  <a:pt x="352742" y="642048"/>
                </a:lnTo>
                <a:lnTo>
                  <a:pt x="223685" y="158089"/>
                </a:lnTo>
                <a:lnTo>
                  <a:pt x="0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8538438" y="3500501"/>
            <a:ext cx="561975" cy="564515"/>
          </a:xfrm>
          <a:custGeom>
            <a:avLst/>
            <a:gdLst/>
            <a:ahLst/>
            <a:cxnLst/>
            <a:rect l="l" t="t" r="r" b="b"/>
            <a:pathLst>
              <a:path w="561975" h="564514">
                <a:moveTo>
                  <a:pt x="5892" y="0"/>
                </a:moveTo>
                <a:lnTo>
                  <a:pt x="0" y="564489"/>
                </a:lnTo>
                <a:lnTo>
                  <a:pt x="561962" y="76136"/>
                </a:lnTo>
                <a:lnTo>
                  <a:pt x="5892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8349119" y="3261283"/>
            <a:ext cx="751840" cy="315595"/>
          </a:xfrm>
          <a:custGeom>
            <a:avLst/>
            <a:gdLst/>
            <a:ahLst/>
            <a:cxnLst/>
            <a:rect l="l" t="t" r="r" b="b"/>
            <a:pathLst>
              <a:path w="751840" h="315595">
                <a:moveTo>
                  <a:pt x="0" y="0"/>
                </a:moveTo>
                <a:lnTo>
                  <a:pt x="195211" y="239217"/>
                </a:lnTo>
                <a:lnTo>
                  <a:pt x="751281" y="315353"/>
                </a:lnTo>
                <a:lnTo>
                  <a:pt x="0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8349119" y="3261283"/>
            <a:ext cx="195580" cy="803910"/>
          </a:xfrm>
          <a:custGeom>
            <a:avLst/>
            <a:gdLst/>
            <a:ahLst/>
            <a:cxnLst/>
            <a:rect l="l" t="t" r="r" b="b"/>
            <a:pathLst>
              <a:path w="195579" h="803910">
                <a:moveTo>
                  <a:pt x="0" y="0"/>
                </a:moveTo>
                <a:lnTo>
                  <a:pt x="189318" y="803706"/>
                </a:lnTo>
                <a:lnTo>
                  <a:pt x="195211" y="239217"/>
                </a:lnTo>
                <a:lnTo>
                  <a:pt x="0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4239323" y="2533611"/>
            <a:ext cx="684530" cy="534035"/>
          </a:xfrm>
          <a:custGeom>
            <a:avLst/>
            <a:gdLst/>
            <a:ahLst/>
            <a:cxnLst/>
            <a:rect l="l" t="t" r="r" b="b"/>
            <a:pathLst>
              <a:path w="684529" h="534035">
                <a:moveTo>
                  <a:pt x="0" y="0"/>
                </a:moveTo>
                <a:lnTo>
                  <a:pt x="173393" y="533806"/>
                </a:lnTo>
                <a:lnTo>
                  <a:pt x="684225" y="293458"/>
                </a:lnTo>
                <a:lnTo>
                  <a:pt x="0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4239323" y="2533611"/>
            <a:ext cx="173990" cy="814069"/>
          </a:xfrm>
          <a:custGeom>
            <a:avLst/>
            <a:gdLst/>
            <a:ahLst/>
            <a:cxnLst/>
            <a:rect l="l" t="t" r="r" b="b"/>
            <a:pathLst>
              <a:path w="173989" h="814070">
                <a:moveTo>
                  <a:pt x="0" y="0"/>
                </a:moveTo>
                <a:lnTo>
                  <a:pt x="42976" y="813663"/>
                </a:lnTo>
                <a:lnTo>
                  <a:pt x="173393" y="533806"/>
                </a:lnTo>
                <a:lnTo>
                  <a:pt x="0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4282287" y="2827070"/>
            <a:ext cx="641350" cy="520700"/>
          </a:xfrm>
          <a:custGeom>
            <a:avLst/>
            <a:gdLst/>
            <a:ahLst/>
            <a:cxnLst/>
            <a:rect l="l" t="t" r="r" b="b"/>
            <a:pathLst>
              <a:path w="641350" h="520700">
                <a:moveTo>
                  <a:pt x="641248" y="0"/>
                </a:moveTo>
                <a:lnTo>
                  <a:pt x="130429" y="240347"/>
                </a:lnTo>
                <a:lnTo>
                  <a:pt x="0" y="520204"/>
                </a:lnTo>
                <a:lnTo>
                  <a:pt x="641248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6701015" y="2416441"/>
            <a:ext cx="665480" cy="672465"/>
          </a:xfrm>
          <a:custGeom>
            <a:avLst/>
            <a:gdLst/>
            <a:ahLst/>
            <a:cxnLst/>
            <a:rect l="l" t="t" r="r" b="b"/>
            <a:pathLst>
              <a:path w="665479" h="672464">
                <a:moveTo>
                  <a:pt x="0" y="0"/>
                </a:moveTo>
                <a:lnTo>
                  <a:pt x="564337" y="672045"/>
                </a:lnTo>
                <a:lnTo>
                  <a:pt x="665187" y="18211"/>
                </a:lnTo>
                <a:lnTo>
                  <a:pt x="0" y="0"/>
                </a:lnTo>
                <a:close/>
              </a:path>
            </a:pathLst>
          </a:custGeom>
          <a:solidFill>
            <a:srgbClr val="3A9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7265339" y="2209368"/>
            <a:ext cx="386715" cy="879475"/>
          </a:xfrm>
          <a:custGeom>
            <a:avLst/>
            <a:gdLst/>
            <a:ahLst/>
            <a:cxnLst/>
            <a:rect l="l" t="t" r="r" b="b"/>
            <a:pathLst>
              <a:path w="386715" h="879475">
                <a:moveTo>
                  <a:pt x="386676" y="0"/>
                </a:moveTo>
                <a:lnTo>
                  <a:pt x="100850" y="225298"/>
                </a:lnTo>
                <a:lnTo>
                  <a:pt x="0" y="879132"/>
                </a:lnTo>
                <a:lnTo>
                  <a:pt x="386676" y="0"/>
                </a:lnTo>
                <a:close/>
              </a:path>
            </a:pathLst>
          </a:custGeom>
          <a:solidFill>
            <a:srgbClr val="2E8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6701002" y="2209368"/>
            <a:ext cx="951230" cy="225425"/>
          </a:xfrm>
          <a:custGeom>
            <a:avLst/>
            <a:gdLst/>
            <a:ahLst/>
            <a:cxnLst/>
            <a:rect l="l" t="t" r="r" b="b"/>
            <a:pathLst>
              <a:path w="951229" h="225425">
                <a:moveTo>
                  <a:pt x="951014" y="0"/>
                </a:moveTo>
                <a:lnTo>
                  <a:pt x="0" y="207086"/>
                </a:lnTo>
                <a:lnTo>
                  <a:pt x="665187" y="225285"/>
                </a:lnTo>
                <a:lnTo>
                  <a:pt x="951014" y="0"/>
                </a:lnTo>
                <a:close/>
              </a:path>
            </a:pathLst>
          </a:custGeom>
          <a:solidFill>
            <a:srgbClr val="47B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8728888" y="5478132"/>
            <a:ext cx="474345" cy="479425"/>
          </a:xfrm>
          <a:custGeom>
            <a:avLst/>
            <a:gdLst/>
            <a:ahLst/>
            <a:cxnLst/>
            <a:rect l="l" t="t" r="r" b="b"/>
            <a:pathLst>
              <a:path w="474345" h="479425">
                <a:moveTo>
                  <a:pt x="0" y="0"/>
                </a:moveTo>
                <a:lnTo>
                  <a:pt x="402310" y="479120"/>
                </a:lnTo>
                <a:lnTo>
                  <a:pt x="474205" y="12992"/>
                </a:lnTo>
                <a:lnTo>
                  <a:pt x="0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9131198" y="5330494"/>
            <a:ext cx="276225" cy="626745"/>
          </a:xfrm>
          <a:custGeom>
            <a:avLst/>
            <a:gdLst/>
            <a:ahLst/>
            <a:cxnLst/>
            <a:rect l="l" t="t" r="r" b="b"/>
            <a:pathLst>
              <a:path w="276225" h="626745">
                <a:moveTo>
                  <a:pt x="275666" y="0"/>
                </a:moveTo>
                <a:lnTo>
                  <a:pt x="71894" y="160629"/>
                </a:lnTo>
                <a:lnTo>
                  <a:pt x="0" y="626757"/>
                </a:lnTo>
                <a:lnTo>
                  <a:pt x="275666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8728888" y="5330507"/>
            <a:ext cx="678180" cy="160655"/>
          </a:xfrm>
          <a:custGeom>
            <a:avLst/>
            <a:gdLst/>
            <a:ahLst/>
            <a:cxnLst/>
            <a:rect l="l" t="t" r="r" b="b"/>
            <a:pathLst>
              <a:path w="678179" h="160654">
                <a:moveTo>
                  <a:pt x="677976" y="0"/>
                </a:moveTo>
                <a:lnTo>
                  <a:pt x="0" y="147624"/>
                </a:lnTo>
                <a:lnTo>
                  <a:pt x="474205" y="160616"/>
                </a:lnTo>
                <a:lnTo>
                  <a:pt x="677976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8020431" y="6306883"/>
            <a:ext cx="704850" cy="543560"/>
          </a:xfrm>
          <a:custGeom>
            <a:avLst/>
            <a:gdLst/>
            <a:ahLst/>
            <a:cxnLst/>
            <a:rect l="l" t="t" r="r" b="b"/>
            <a:pathLst>
              <a:path w="704850" h="543559">
                <a:moveTo>
                  <a:pt x="518464" y="0"/>
                </a:moveTo>
                <a:lnTo>
                  <a:pt x="0" y="253898"/>
                </a:lnTo>
                <a:lnTo>
                  <a:pt x="704329" y="543013"/>
                </a:lnTo>
                <a:lnTo>
                  <a:pt x="518464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8538895" y="6018644"/>
            <a:ext cx="186055" cy="831850"/>
          </a:xfrm>
          <a:custGeom>
            <a:avLst/>
            <a:gdLst/>
            <a:ahLst/>
            <a:cxnLst/>
            <a:rect l="l" t="t" r="r" b="b"/>
            <a:pathLst>
              <a:path w="186054" h="831850">
                <a:moveTo>
                  <a:pt x="128904" y="0"/>
                </a:moveTo>
                <a:lnTo>
                  <a:pt x="0" y="288226"/>
                </a:lnTo>
                <a:lnTo>
                  <a:pt x="185864" y="831240"/>
                </a:lnTo>
                <a:lnTo>
                  <a:pt x="128904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8020431" y="6018644"/>
            <a:ext cx="647700" cy="542290"/>
          </a:xfrm>
          <a:custGeom>
            <a:avLst/>
            <a:gdLst/>
            <a:ahLst/>
            <a:cxnLst/>
            <a:rect l="l" t="t" r="r" b="b"/>
            <a:pathLst>
              <a:path w="647700" h="542290">
                <a:moveTo>
                  <a:pt x="647369" y="0"/>
                </a:moveTo>
                <a:lnTo>
                  <a:pt x="0" y="542137"/>
                </a:lnTo>
                <a:lnTo>
                  <a:pt x="518477" y="288226"/>
                </a:lnTo>
                <a:lnTo>
                  <a:pt x="647369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7109015" y="1558848"/>
            <a:ext cx="514984" cy="777875"/>
          </a:xfrm>
          <a:custGeom>
            <a:avLst/>
            <a:gdLst/>
            <a:ahLst/>
            <a:cxnLst/>
            <a:rect l="l" t="t" r="r" b="b"/>
            <a:pathLst>
              <a:path w="514984" h="777875">
                <a:moveTo>
                  <a:pt x="514375" y="0"/>
                </a:moveTo>
                <a:lnTo>
                  <a:pt x="0" y="0"/>
                </a:lnTo>
                <a:lnTo>
                  <a:pt x="257187" y="777278"/>
                </a:lnTo>
                <a:lnTo>
                  <a:pt x="514375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3989082" y="4792014"/>
            <a:ext cx="501015" cy="815975"/>
          </a:xfrm>
          <a:custGeom>
            <a:avLst/>
            <a:gdLst/>
            <a:ahLst/>
            <a:cxnLst/>
            <a:rect l="l" t="t" r="r" b="b"/>
            <a:pathLst>
              <a:path w="501014" h="815975">
                <a:moveTo>
                  <a:pt x="500506" y="0"/>
                </a:moveTo>
                <a:lnTo>
                  <a:pt x="0" y="118668"/>
                </a:lnTo>
                <a:lnTo>
                  <a:pt x="429564" y="815657"/>
                </a:lnTo>
                <a:lnTo>
                  <a:pt x="500506" y="0"/>
                </a:lnTo>
                <a:close/>
              </a:path>
            </a:pathLst>
          </a:custGeom>
          <a:solidFill>
            <a:srgbClr val="47B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2811818" y="4218457"/>
            <a:ext cx="315595" cy="320040"/>
          </a:xfrm>
          <a:custGeom>
            <a:avLst/>
            <a:gdLst/>
            <a:ahLst/>
            <a:cxnLst/>
            <a:rect l="l" t="t" r="r" b="b"/>
            <a:pathLst>
              <a:path w="315594" h="320039">
                <a:moveTo>
                  <a:pt x="315125" y="0"/>
                </a:moveTo>
                <a:lnTo>
                  <a:pt x="0" y="74701"/>
                </a:lnTo>
                <a:lnTo>
                  <a:pt x="224536" y="319773"/>
                </a:lnTo>
                <a:lnTo>
                  <a:pt x="315125" y="0"/>
                </a:lnTo>
                <a:close/>
              </a:path>
            </a:pathLst>
          </a:custGeom>
          <a:solidFill>
            <a:srgbClr val="47B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8862809" y="6159258"/>
            <a:ext cx="340360" cy="486409"/>
          </a:xfrm>
          <a:custGeom>
            <a:avLst/>
            <a:gdLst/>
            <a:ahLst/>
            <a:cxnLst/>
            <a:rect l="l" t="t" r="r" b="b"/>
            <a:pathLst>
              <a:path w="340359" h="486409">
                <a:moveTo>
                  <a:pt x="168186" y="0"/>
                </a:moveTo>
                <a:lnTo>
                  <a:pt x="0" y="486105"/>
                </a:lnTo>
                <a:lnTo>
                  <a:pt x="340283" y="296608"/>
                </a:lnTo>
                <a:lnTo>
                  <a:pt x="168186" y="0"/>
                </a:lnTo>
                <a:close/>
              </a:path>
            </a:pathLst>
          </a:custGeom>
          <a:solidFill>
            <a:srgbClr val="3A9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6752158" y="1617344"/>
            <a:ext cx="340360" cy="486409"/>
          </a:xfrm>
          <a:custGeom>
            <a:avLst/>
            <a:gdLst/>
            <a:ahLst/>
            <a:cxnLst/>
            <a:rect l="l" t="t" r="r" b="b"/>
            <a:pathLst>
              <a:path w="340359" h="486410">
                <a:moveTo>
                  <a:pt x="168186" y="0"/>
                </a:moveTo>
                <a:lnTo>
                  <a:pt x="0" y="486092"/>
                </a:lnTo>
                <a:lnTo>
                  <a:pt x="340271" y="296595"/>
                </a:lnTo>
                <a:lnTo>
                  <a:pt x="168186" y="0"/>
                </a:lnTo>
                <a:close/>
              </a:path>
            </a:pathLst>
          </a:custGeom>
          <a:solidFill>
            <a:srgbClr val="3A9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8199310" y="1704428"/>
            <a:ext cx="513080" cy="486409"/>
          </a:xfrm>
          <a:custGeom>
            <a:avLst/>
            <a:gdLst/>
            <a:ahLst/>
            <a:cxnLst/>
            <a:rect l="l" t="t" r="r" b="b"/>
            <a:pathLst>
              <a:path w="513079" h="486410">
                <a:moveTo>
                  <a:pt x="168198" y="0"/>
                </a:moveTo>
                <a:lnTo>
                  <a:pt x="0" y="486105"/>
                </a:lnTo>
                <a:lnTo>
                  <a:pt x="512914" y="394639"/>
                </a:lnTo>
                <a:lnTo>
                  <a:pt x="168198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k object 76"/>
          <p:cNvSpPr/>
          <p:nvPr/>
        </p:nvSpPr>
        <p:spPr>
          <a:xfrm>
            <a:off x="5342826" y="1263307"/>
            <a:ext cx="528955" cy="734695"/>
          </a:xfrm>
          <a:custGeom>
            <a:avLst/>
            <a:gdLst/>
            <a:ahLst/>
            <a:cxnLst/>
            <a:rect l="l" t="t" r="r" b="b"/>
            <a:pathLst>
              <a:path w="528954" h="734694">
                <a:moveTo>
                  <a:pt x="113131" y="0"/>
                </a:moveTo>
                <a:lnTo>
                  <a:pt x="0" y="734212"/>
                </a:lnTo>
                <a:lnTo>
                  <a:pt x="528739" y="212394"/>
                </a:lnTo>
                <a:lnTo>
                  <a:pt x="113131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k object 77"/>
          <p:cNvSpPr/>
          <p:nvPr/>
        </p:nvSpPr>
        <p:spPr>
          <a:xfrm>
            <a:off x="5360492" y="6640283"/>
            <a:ext cx="603250" cy="427990"/>
          </a:xfrm>
          <a:custGeom>
            <a:avLst/>
            <a:gdLst/>
            <a:ahLst/>
            <a:cxnLst/>
            <a:rect l="l" t="t" r="r" b="b"/>
            <a:pathLst>
              <a:path w="603250" h="427990">
                <a:moveTo>
                  <a:pt x="433628" y="0"/>
                </a:moveTo>
                <a:lnTo>
                  <a:pt x="0" y="427659"/>
                </a:lnTo>
                <a:lnTo>
                  <a:pt x="603135" y="343039"/>
                </a:lnTo>
                <a:lnTo>
                  <a:pt x="433628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k object 78"/>
          <p:cNvSpPr/>
          <p:nvPr/>
        </p:nvSpPr>
        <p:spPr>
          <a:xfrm>
            <a:off x="8311908" y="5057825"/>
            <a:ext cx="436880" cy="378460"/>
          </a:xfrm>
          <a:custGeom>
            <a:avLst/>
            <a:gdLst/>
            <a:ahLst/>
            <a:cxnLst/>
            <a:rect l="l" t="t" r="r" b="b"/>
            <a:pathLst>
              <a:path w="436879" h="378460">
                <a:moveTo>
                  <a:pt x="436372" y="0"/>
                </a:moveTo>
                <a:lnTo>
                  <a:pt x="0" y="0"/>
                </a:lnTo>
                <a:lnTo>
                  <a:pt x="436372" y="378193"/>
                </a:lnTo>
                <a:lnTo>
                  <a:pt x="436372" y="0"/>
                </a:lnTo>
                <a:close/>
              </a:path>
            </a:pathLst>
          </a:custGeom>
          <a:solidFill>
            <a:srgbClr val="AC2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k object 79"/>
          <p:cNvSpPr/>
          <p:nvPr/>
        </p:nvSpPr>
        <p:spPr>
          <a:xfrm>
            <a:off x="6118110" y="1403603"/>
            <a:ext cx="305435" cy="594360"/>
          </a:xfrm>
          <a:custGeom>
            <a:avLst/>
            <a:gdLst/>
            <a:ahLst/>
            <a:cxnLst/>
            <a:rect l="l" t="t" r="r" b="b"/>
            <a:pathLst>
              <a:path w="305435" h="594360">
                <a:moveTo>
                  <a:pt x="0" y="0"/>
                </a:moveTo>
                <a:lnTo>
                  <a:pt x="19634" y="593915"/>
                </a:lnTo>
                <a:lnTo>
                  <a:pt x="305142" y="329450"/>
                </a:lnTo>
                <a:lnTo>
                  <a:pt x="0" y="0"/>
                </a:lnTo>
                <a:close/>
              </a:path>
            </a:pathLst>
          </a:custGeom>
          <a:solidFill>
            <a:srgbClr val="A33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k object 80"/>
          <p:cNvSpPr/>
          <p:nvPr/>
        </p:nvSpPr>
        <p:spPr>
          <a:xfrm>
            <a:off x="3294976" y="3485794"/>
            <a:ext cx="305435" cy="594360"/>
          </a:xfrm>
          <a:custGeom>
            <a:avLst/>
            <a:gdLst/>
            <a:ahLst/>
            <a:cxnLst/>
            <a:rect l="l" t="t" r="r" b="b"/>
            <a:pathLst>
              <a:path w="305435" h="594360">
                <a:moveTo>
                  <a:pt x="0" y="0"/>
                </a:moveTo>
                <a:lnTo>
                  <a:pt x="19621" y="593915"/>
                </a:lnTo>
                <a:lnTo>
                  <a:pt x="305130" y="329438"/>
                </a:lnTo>
                <a:lnTo>
                  <a:pt x="0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k object 81"/>
          <p:cNvSpPr/>
          <p:nvPr/>
        </p:nvSpPr>
        <p:spPr>
          <a:xfrm>
            <a:off x="9116466" y="4635119"/>
            <a:ext cx="305435" cy="404495"/>
          </a:xfrm>
          <a:custGeom>
            <a:avLst/>
            <a:gdLst/>
            <a:ahLst/>
            <a:cxnLst/>
            <a:rect l="l" t="t" r="r" b="b"/>
            <a:pathLst>
              <a:path w="305434" h="404495">
                <a:moveTo>
                  <a:pt x="0" y="0"/>
                </a:moveTo>
                <a:lnTo>
                  <a:pt x="19621" y="404063"/>
                </a:lnTo>
                <a:lnTo>
                  <a:pt x="305142" y="139611"/>
                </a:lnTo>
                <a:lnTo>
                  <a:pt x="0" y="0"/>
                </a:lnTo>
                <a:close/>
              </a:path>
            </a:pathLst>
          </a:custGeom>
          <a:solidFill>
            <a:srgbClr val="8F21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k object 82"/>
          <p:cNvSpPr/>
          <p:nvPr/>
        </p:nvSpPr>
        <p:spPr>
          <a:xfrm>
            <a:off x="4827613" y="2077300"/>
            <a:ext cx="677545" cy="365760"/>
          </a:xfrm>
          <a:custGeom>
            <a:avLst/>
            <a:gdLst/>
            <a:ahLst/>
            <a:cxnLst/>
            <a:rect l="l" t="t" r="r" b="b"/>
            <a:pathLst>
              <a:path w="677545" h="365760">
                <a:moveTo>
                  <a:pt x="421678" y="0"/>
                </a:moveTo>
                <a:lnTo>
                  <a:pt x="0" y="294576"/>
                </a:lnTo>
                <a:lnTo>
                  <a:pt x="676986" y="365442"/>
                </a:lnTo>
                <a:lnTo>
                  <a:pt x="421678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k object 83"/>
          <p:cNvSpPr/>
          <p:nvPr/>
        </p:nvSpPr>
        <p:spPr>
          <a:xfrm>
            <a:off x="7981619" y="3782860"/>
            <a:ext cx="1222375" cy="1377315"/>
          </a:xfrm>
          <a:custGeom>
            <a:avLst/>
            <a:gdLst/>
            <a:ahLst/>
            <a:cxnLst/>
            <a:rect l="l" t="t" r="r" b="b"/>
            <a:pathLst>
              <a:path w="1222375" h="1377314">
                <a:moveTo>
                  <a:pt x="0" y="0"/>
                </a:moveTo>
                <a:lnTo>
                  <a:pt x="0" y="834771"/>
                </a:lnTo>
                <a:lnTo>
                  <a:pt x="1222070" y="1376984"/>
                </a:lnTo>
                <a:lnTo>
                  <a:pt x="0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k object 84"/>
          <p:cNvSpPr/>
          <p:nvPr/>
        </p:nvSpPr>
        <p:spPr>
          <a:xfrm>
            <a:off x="7534109" y="3782860"/>
            <a:ext cx="447675" cy="889635"/>
          </a:xfrm>
          <a:custGeom>
            <a:avLst/>
            <a:gdLst/>
            <a:ahLst/>
            <a:cxnLst/>
            <a:rect l="l" t="t" r="r" b="b"/>
            <a:pathLst>
              <a:path w="447675" h="889635">
                <a:moveTo>
                  <a:pt x="447509" y="0"/>
                </a:moveTo>
                <a:lnTo>
                  <a:pt x="0" y="889292"/>
                </a:lnTo>
                <a:lnTo>
                  <a:pt x="447509" y="834771"/>
                </a:lnTo>
                <a:lnTo>
                  <a:pt x="447509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k object 85"/>
          <p:cNvSpPr/>
          <p:nvPr/>
        </p:nvSpPr>
        <p:spPr>
          <a:xfrm>
            <a:off x="7534097" y="4586109"/>
            <a:ext cx="1670050" cy="574040"/>
          </a:xfrm>
          <a:custGeom>
            <a:avLst/>
            <a:gdLst/>
            <a:ahLst/>
            <a:cxnLst/>
            <a:rect l="l" t="t" r="r" b="b"/>
            <a:pathLst>
              <a:path w="1670050" h="574039">
                <a:moveTo>
                  <a:pt x="447509" y="0"/>
                </a:moveTo>
                <a:lnTo>
                  <a:pt x="0" y="86055"/>
                </a:lnTo>
                <a:lnTo>
                  <a:pt x="1669580" y="573735"/>
                </a:lnTo>
                <a:lnTo>
                  <a:pt x="447509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k object 86"/>
          <p:cNvSpPr/>
          <p:nvPr/>
        </p:nvSpPr>
        <p:spPr>
          <a:xfrm>
            <a:off x="3761511" y="4929187"/>
            <a:ext cx="1222375" cy="1377315"/>
          </a:xfrm>
          <a:custGeom>
            <a:avLst/>
            <a:gdLst/>
            <a:ahLst/>
            <a:cxnLst/>
            <a:rect l="l" t="t" r="r" b="b"/>
            <a:pathLst>
              <a:path w="1222375" h="1377314">
                <a:moveTo>
                  <a:pt x="0" y="0"/>
                </a:moveTo>
                <a:lnTo>
                  <a:pt x="0" y="834771"/>
                </a:lnTo>
                <a:lnTo>
                  <a:pt x="1222070" y="1376959"/>
                </a:lnTo>
                <a:lnTo>
                  <a:pt x="0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k object 87"/>
          <p:cNvSpPr/>
          <p:nvPr/>
        </p:nvSpPr>
        <p:spPr>
          <a:xfrm>
            <a:off x="3314001" y="4929187"/>
            <a:ext cx="447675" cy="889635"/>
          </a:xfrm>
          <a:custGeom>
            <a:avLst/>
            <a:gdLst/>
            <a:ahLst/>
            <a:cxnLst/>
            <a:rect l="l" t="t" r="r" b="b"/>
            <a:pathLst>
              <a:path w="447675" h="889635">
                <a:moveTo>
                  <a:pt x="447509" y="0"/>
                </a:moveTo>
                <a:lnTo>
                  <a:pt x="0" y="889279"/>
                </a:lnTo>
                <a:lnTo>
                  <a:pt x="447509" y="834771"/>
                </a:lnTo>
                <a:lnTo>
                  <a:pt x="447509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k object 88"/>
          <p:cNvSpPr/>
          <p:nvPr/>
        </p:nvSpPr>
        <p:spPr>
          <a:xfrm>
            <a:off x="3313988" y="5732424"/>
            <a:ext cx="1670050" cy="574040"/>
          </a:xfrm>
          <a:custGeom>
            <a:avLst/>
            <a:gdLst/>
            <a:ahLst/>
            <a:cxnLst/>
            <a:rect l="l" t="t" r="r" b="b"/>
            <a:pathLst>
              <a:path w="1670050" h="574039">
                <a:moveTo>
                  <a:pt x="447509" y="0"/>
                </a:moveTo>
                <a:lnTo>
                  <a:pt x="0" y="86055"/>
                </a:lnTo>
                <a:lnTo>
                  <a:pt x="1669580" y="573722"/>
                </a:lnTo>
                <a:lnTo>
                  <a:pt x="447509" y="0"/>
                </a:lnTo>
                <a:close/>
              </a:path>
            </a:pathLst>
          </a:custGeom>
          <a:solidFill>
            <a:srgbClr val="AC2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k object 89"/>
          <p:cNvSpPr/>
          <p:nvPr/>
        </p:nvSpPr>
        <p:spPr>
          <a:xfrm>
            <a:off x="7118946" y="4765878"/>
            <a:ext cx="984250" cy="584200"/>
          </a:xfrm>
          <a:custGeom>
            <a:avLst/>
            <a:gdLst/>
            <a:ahLst/>
            <a:cxnLst/>
            <a:rect l="l" t="t" r="r" b="b"/>
            <a:pathLst>
              <a:path w="984250" h="584200">
                <a:moveTo>
                  <a:pt x="865822" y="0"/>
                </a:moveTo>
                <a:lnTo>
                  <a:pt x="0" y="583895"/>
                </a:lnTo>
                <a:lnTo>
                  <a:pt x="983894" y="574078"/>
                </a:lnTo>
                <a:lnTo>
                  <a:pt x="865822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k object 90"/>
          <p:cNvSpPr/>
          <p:nvPr/>
        </p:nvSpPr>
        <p:spPr>
          <a:xfrm>
            <a:off x="7118946" y="5339956"/>
            <a:ext cx="984250" cy="1022985"/>
          </a:xfrm>
          <a:custGeom>
            <a:avLst/>
            <a:gdLst/>
            <a:ahLst/>
            <a:cxnLst/>
            <a:rect l="l" t="t" r="r" b="b"/>
            <a:pathLst>
              <a:path w="984250" h="1022985">
                <a:moveTo>
                  <a:pt x="983894" y="0"/>
                </a:moveTo>
                <a:lnTo>
                  <a:pt x="0" y="9804"/>
                </a:lnTo>
                <a:lnTo>
                  <a:pt x="420141" y="1022769"/>
                </a:lnTo>
                <a:lnTo>
                  <a:pt x="983894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k object 91"/>
          <p:cNvSpPr/>
          <p:nvPr/>
        </p:nvSpPr>
        <p:spPr>
          <a:xfrm>
            <a:off x="7984769" y="4765878"/>
            <a:ext cx="896619" cy="1329690"/>
          </a:xfrm>
          <a:custGeom>
            <a:avLst/>
            <a:gdLst/>
            <a:ahLst/>
            <a:cxnLst/>
            <a:rect l="l" t="t" r="r" b="b"/>
            <a:pathLst>
              <a:path w="896620" h="1329689">
                <a:moveTo>
                  <a:pt x="0" y="0"/>
                </a:moveTo>
                <a:lnTo>
                  <a:pt x="118071" y="574078"/>
                </a:lnTo>
                <a:lnTo>
                  <a:pt x="896137" y="1329601"/>
                </a:lnTo>
                <a:lnTo>
                  <a:pt x="0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k object 92"/>
          <p:cNvSpPr/>
          <p:nvPr/>
        </p:nvSpPr>
        <p:spPr>
          <a:xfrm>
            <a:off x="7539088" y="5339956"/>
            <a:ext cx="1342390" cy="1022985"/>
          </a:xfrm>
          <a:custGeom>
            <a:avLst/>
            <a:gdLst/>
            <a:ahLst/>
            <a:cxnLst/>
            <a:rect l="l" t="t" r="r" b="b"/>
            <a:pathLst>
              <a:path w="1342390" h="1022985">
                <a:moveTo>
                  <a:pt x="563753" y="0"/>
                </a:moveTo>
                <a:lnTo>
                  <a:pt x="0" y="1022769"/>
                </a:lnTo>
                <a:lnTo>
                  <a:pt x="1341805" y="755523"/>
                </a:lnTo>
                <a:lnTo>
                  <a:pt x="563753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k object 93"/>
          <p:cNvSpPr/>
          <p:nvPr/>
        </p:nvSpPr>
        <p:spPr>
          <a:xfrm>
            <a:off x="3557358" y="3875506"/>
            <a:ext cx="511175" cy="622300"/>
          </a:xfrm>
          <a:custGeom>
            <a:avLst/>
            <a:gdLst/>
            <a:ahLst/>
            <a:cxnLst/>
            <a:rect l="l" t="t" r="r" b="b"/>
            <a:pathLst>
              <a:path w="511175" h="622300">
                <a:moveTo>
                  <a:pt x="344716" y="0"/>
                </a:moveTo>
                <a:lnTo>
                  <a:pt x="0" y="168084"/>
                </a:lnTo>
                <a:lnTo>
                  <a:pt x="510755" y="622071"/>
                </a:lnTo>
                <a:lnTo>
                  <a:pt x="344716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k object 94"/>
          <p:cNvSpPr/>
          <p:nvPr/>
        </p:nvSpPr>
        <p:spPr>
          <a:xfrm>
            <a:off x="3902075" y="3875506"/>
            <a:ext cx="740410" cy="622300"/>
          </a:xfrm>
          <a:custGeom>
            <a:avLst/>
            <a:gdLst/>
            <a:ahLst/>
            <a:cxnLst/>
            <a:rect l="l" t="t" r="r" b="b"/>
            <a:pathLst>
              <a:path w="740410" h="622300">
                <a:moveTo>
                  <a:pt x="0" y="0"/>
                </a:moveTo>
                <a:lnTo>
                  <a:pt x="166039" y="622071"/>
                </a:lnTo>
                <a:lnTo>
                  <a:pt x="739876" y="191185"/>
                </a:lnTo>
                <a:lnTo>
                  <a:pt x="0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k object 95"/>
          <p:cNvSpPr/>
          <p:nvPr/>
        </p:nvSpPr>
        <p:spPr>
          <a:xfrm>
            <a:off x="3557358" y="3259569"/>
            <a:ext cx="697230" cy="784225"/>
          </a:xfrm>
          <a:custGeom>
            <a:avLst/>
            <a:gdLst/>
            <a:ahLst/>
            <a:cxnLst/>
            <a:rect l="l" t="t" r="r" b="b"/>
            <a:pathLst>
              <a:path w="697229" h="784225">
                <a:moveTo>
                  <a:pt x="697204" y="0"/>
                </a:moveTo>
                <a:lnTo>
                  <a:pt x="0" y="784021"/>
                </a:lnTo>
                <a:lnTo>
                  <a:pt x="344716" y="615937"/>
                </a:lnTo>
                <a:lnTo>
                  <a:pt x="697204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k object 96"/>
          <p:cNvSpPr/>
          <p:nvPr/>
        </p:nvSpPr>
        <p:spPr>
          <a:xfrm>
            <a:off x="3902075" y="3259556"/>
            <a:ext cx="740410" cy="807720"/>
          </a:xfrm>
          <a:custGeom>
            <a:avLst/>
            <a:gdLst/>
            <a:ahLst/>
            <a:cxnLst/>
            <a:rect l="l" t="t" r="r" b="b"/>
            <a:pathLst>
              <a:path w="740410" h="807720">
                <a:moveTo>
                  <a:pt x="352501" y="0"/>
                </a:moveTo>
                <a:lnTo>
                  <a:pt x="0" y="615937"/>
                </a:lnTo>
                <a:lnTo>
                  <a:pt x="739876" y="807135"/>
                </a:lnTo>
                <a:lnTo>
                  <a:pt x="352501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k object 97"/>
          <p:cNvSpPr/>
          <p:nvPr/>
        </p:nvSpPr>
        <p:spPr>
          <a:xfrm>
            <a:off x="4936667" y="7139647"/>
            <a:ext cx="750570" cy="664210"/>
          </a:xfrm>
          <a:custGeom>
            <a:avLst/>
            <a:gdLst/>
            <a:ahLst/>
            <a:cxnLst/>
            <a:rect l="l" t="t" r="r" b="b"/>
            <a:pathLst>
              <a:path w="750570" h="664209">
                <a:moveTo>
                  <a:pt x="230657" y="0"/>
                </a:moveTo>
                <a:lnTo>
                  <a:pt x="0" y="663727"/>
                </a:lnTo>
                <a:lnTo>
                  <a:pt x="750557" y="491858"/>
                </a:lnTo>
                <a:lnTo>
                  <a:pt x="230657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k object 98"/>
          <p:cNvSpPr/>
          <p:nvPr/>
        </p:nvSpPr>
        <p:spPr>
          <a:xfrm>
            <a:off x="4858613" y="6533730"/>
            <a:ext cx="814705" cy="671195"/>
          </a:xfrm>
          <a:custGeom>
            <a:avLst/>
            <a:gdLst/>
            <a:ahLst/>
            <a:cxnLst/>
            <a:rect l="l" t="t" r="r" b="b"/>
            <a:pathLst>
              <a:path w="814704" h="671195">
                <a:moveTo>
                  <a:pt x="0" y="0"/>
                </a:moveTo>
                <a:lnTo>
                  <a:pt x="308711" y="605929"/>
                </a:lnTo>
                <a:lnTo>
                  <a:pt x="814209" y="671017"/>
                </a:lnTo>
                <a:lnTo>
                  <a:pt x="0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k object 99"/>
          <p:cNvSpPr/>
          <p:nvPr/>
        </p:nvSpPr>
        <p:spPr>
          <a:xfrm>
            <a:off x="5167325" y="7139660"/>
            <a:ext cx="520065" cy="492125"/>
          </a:xfrm>
          <a:custGeom>
            <a:avLst/>
            <a:gdLst/>
            <a:ahLst/>
            <a:cxnLst/>
            <a:rect l="l" t="t" r="r" b="b"/>
            <a:pathLst>
              <a:path w="520064" h="492125">
                <a:moveTo>
                  <a:pt x="0" y="0"/>
                </a:moveTo>
                <a:lnTo>
                  <a:pt x="519899" y="491858"/>
                </a:lnTo>
                <a:lnTo>
                  <a:pt x="505498" y="65087"/>
                </a:lnTo>
                <a:lnTo>
                  <a:pt x="0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k object 100"/>
          <p:cNvSpPr/>
          <p:nvPr/>
        </p:nvSpPr>
        <p:spPr>
          <a:xfrm>
            <a:off x="4858613" y="6533718"/>
            <a:ext cx="309245" cy="1270000"/>
          </a:xfrm>
          <a:custGeom>
            <a:avLst/>
            <a:gdLst/>
            <a:ahLst/>
            <a:cxnLst/>
            <a:rect l="l" t="t" r="r" b="b"/>
            <a:pathLst>
              <a:path w="309245" h="1270000">
                <a:moveTo>
                  <a:pt x="0" y="0"/>
                </a:moveTo>
                <a:lnTo>
                  <a:pt x="78054" y="1269657"/>
                </a:lnTo>
                <a:lnTo>
                  <a:pt x="308711" y="605929"/>
                </a:lnTo>
                <a:lnTo>
                  <a:pt x="0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k object 101"/>
          <p:cNvSpPr/>
          <p:nvPr/>
        </p:nvSpPr>
        <p:spPr>
          <a:xfrm>
            <a:off x="7175410" y="1947494"/>
            <a:ext cx="774700" cy="749300"/>
          </a:xfrm>
          <a:custGeom>
            <a:avLst/>
            <a:gdLst/>
            <a:ahLst/>
            <a:cxnLst/>
            <a:rect l="l" t="t" r="r" b="b"/>
            <a:pathLst>
              <a:path w="774700" h="749300">
                <a:moveTo>
                  <a:pt x="774179" y="0"/>
                </a:moveTo>
                <a:lnTo>
                  <a:pt x="0" y="555498"/>
                </a:lnTo>
                <a:lnTo>
                  <a:pt x="592975" y="749033"/>
                </a:lnTo>
                <a:lnTo>
                  <a:pt x="774179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k object 102"/>
          <p:cNvSpPr/>
          <p:nvPr/>
        </p:nvSpPr>
        <p:spPr>
          <a:xfrm>
            <a:off x="7768387" y="1947494"/>
            <a:ext cx="278130" cy="749300"/>
          </a:xfrm>
          <a:custGeom>
            <a:avLst/>
            <a:gdLst/>
            <a:ahLst/>
            <a:cxnLst/>
            <a:rect l="l" t="t" r="r" b="b"/>
            <a:pathLst>
              <a:path w="278129" h="749300">
                <a:moveTo>
                  <a:pt x="181203" y="0"/>
                </a:moveTo>
                <a:lnTo>
                  <a:pt x="0" y="749033"/>
                </a:lnTo>
                <a:lnTo>
                  <a:pt x="277990" y="598500"/>
                </a:lnTo>
                <a:lnTo>
                  <a:pt x="181203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k object 103"/>
          <p:cNvSpPr/>
          <p:nvPr/>
        </p:nvSpPr>
        <p:spPr>
          <a:xfrm>
            <a:off x="7937118" y="3852989"/>
            <a:ext cx="774700" cy="749300"/>
          </a:xfrm>
          <a:custGeom>
            <a:avLst/>
            <a:gdLst/>
            <a:ahLst/>
            <a:cxnLst/>
            <a:rect l="l" t="t" r="r" b="b"/>
            <a:pathLst>
              <a:path w="774700" h="749300">
                <a:moveTo>
                  <a:pt x="774179" y="0"/>
                </a:moveTo>
                <a:lnTo>
                  <a:pt x="0" y="555498"/>
                </a:lnTo>
                <a:lnTo>
                  <a:pt x="592975" y="749058"/>
                </a:lnTo>
                <a:lnTo>
                  <a:pt x="774179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k object 104"/>
          <p:cNvSpPr/>
          <p:nvPr/>
        </p:nvSpPr>
        <p:spPr>
          <a:xfrm>
            <a:off x="8530094" y="3852989"/>
            <a:ext cx="278130" cy="749300"/>
          </a:xfrm>
          <a:custGeom>
            <a:avLst/>
            <a:gdLst/>
            <a:ahLst/>
            <a:cxnLst/>
            <a:rect l="l" t="t" r="r" b="b"/>
            <a:pathLst>
              <a:path w="278129" h="749300">
                <a:moveTo>
                  <a:pt x="181203" y="0"/>
                </a:moveTo>
                <a:lnTo>
                  <a:pt x="0" y="749058"/>
                </a:lnTo>
                <a:lnTo>
                  <a:pt x="277990" y="598512"/>
                </a:lnTo>
                <a:lnTo>
                  <a:pt x="181203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k object 105"/>
          <p:cNvSpPr/>
          <p:nvPr/>
        </p:nvSpPr>
        <p:spPr>
          <a:xfrm>
            <a:off x="3358235" y="4218457"/>
            <a:ext cx="1198245" cy="633730"/>
          </a:xfrm>
          <a:custGeom>
            <a:avLst/>
            <a:gdLst/>
            <a:ahLst/>
            <a:cxnLst/>
            <a:rect l="l" t="t" r="r" b="b"/>
            <a:pathLst>
              <a:path w="1198245" h="633729">
                <a:moveTo>
                  <a:pt x="0" y="0"/>
                </a:moveTo>
                <a:lnTo>
                  <a:pt x="0" y="633361"/>
                </a:lnTo>
                <a:lnTo>
                  <a:pt x="1197978" y="605802"/>
                </a:lnTo>
                <a:lnTo>
                  <a:pt x="0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k object 106"/>
          <p:cNvSpPr/>
          <p:nvPr/>
        </p:nvSpPr>
        <p:spPr>
          <a:xfrm>
            <a:off x="3069285" y="4824260"/>
            <a:ext cx="1487170" cy="489584"/>
          </a:xfrm>
          <a:custGeom>
            <a:avLst/>
            <a:gdLst/>
            <a:ahLst/>
            <a:cxnLst/>
            <a:rect l="l" t="t" r="r" b="b"/>
            <a:pathLst>
              <a:path w="1487170" h="489585">
                <a:moveTo>
                  <a:pt x="1486928" y="0"/>
                </a:moveTo>
                <a:lnTo>
                  <a:pt x="288950" y="27559"/>
                </a:lnTo>
                <a:lnTo>
                  <a:pt x="0" y="489026"/>
                </a:lnTo>
                <a:lnTo>
                  <a:pt x="1486928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k object 107"/>
          <p:cNvSpPr/>
          <p:nvPr/>
        </p:nvSpPr>
        <p:spPr>
          <a:xfrm>
            <a:off x="3069285" y="4218457"/>
            <a:ext cx="289560" cy="1095375"/>
          </a:xfrm>
          <a:custGeom>
            <a:avLst/>
            <a:gdLst/>
            <a:ahLst/>
            <a:cxnLst/>
            <a:rect l="l" t="t" r="r" b="b"/>
            <a:pathLst>
              <a:path w="289560" h="1095375">
                <a:moveTo>
                  <a:pt x="288950" y="0"/>
                </a:moveTo>
                <a:lnTo>
                  <a:pt x="0" y="1094828"/>
                </a:lnTo>
                <a:lnTo>
                  <a:pt x="288950" y="633361"/>
                </a:lnTo>
                <a:lnTo>
                  <a:pt x="288950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k object 108"/>
          <p:cNvSpPr/>
          <p:nvPr/>
        </p:nvSpPr>
        <p:spPr>
          <a:xfrm>
            <a:off x="3722077" y="4106113"/>
            <a:ext cx="467359" cy="435609"/>
          </a:xfrm>
          <a:custGeom>
            <a:avLst/>
            <a:gdLst/>
            <a:ahLst/>
            <a:cxnLst/>
            <a:rect l="l" t="t" r="r" b="b"/>
            <a:pathLst>
              <a:path w="467360" h="435610">
                <a:moveTo>
                  <a:pt x="467372" y="0"/>
                </a:moveTo>
                <a:lnTo>
                  <a:pt x="0" y="0"/>
                </a:lnTo>
                <a:lnTo>
                  <a:pt x="233679" y="435241"/>
                </a:lnTo>
                <a:lnTo>
                  <a:pt x="467372" y="0"/>
                </a:lnTo>
                <a:close/>
              </a:path>
            </a:pathLst>
          </a:custGeom>
          <a:solidFill>
            <a:srgbClr val="B84A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k object 109"/>
          <p:cNvSpPr/>
          <p:nvPr/>
        </p:nvSpPr>
        <p:spPr>
          <a:xfrm>
            <a:off x="4447730" y="1762988"/>
            <a:ext cx="310515" cy="469265"/>
          </a:xfrm>
          <a:custGeom>
            <a:avLst/>
            <a:gdLst/>
            <a:ahLst/>
            <a:cxnLst/>
            <a:rect l="l" t="t" r="r" b="b"/>
            <a:pathLst>
              <a:path w="310514" h="469264">
                <a:moveTo>
                  <a:pt x="310375" y="0"/>
                </a:moveTo>
                <a:lnTo>
                  <a:pt x="0" y="0"/>
                </a:lnTo>
                <a:lnTo>
                  <a:pt x="155194" y="469036"/>
                </a:lnTo>
                <a:lnTo>
                  <a:pt x="310375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k object 110"/>
          <p:cNvSpPr/>
          <p:nvPr/>
        </p:nvSpPr>
        <p:spPr>
          <a:xfrm>
            <a:off x="8070024" y="2798559"/>
            <a:ext cx="487680" cy="306705"/>
          </a:xfrm>
          <a:custGeom>
            <a:avLst/>
            <a:gdLst/>
            <a:ahLst/>
            <a:cxnLst/>
            <a:rect l="l" t="t" r="r" b="b"/>
            <a:pathLst>
              <a:path w="487679" h="306705">
                <a:moveTo>
                  <a:pt x="439064" y="0"/>
                </a:moveTo>
                <a:lnTo>
                  <a:pt x="0" y="226466"/>
                </a:lnTo>
                <a:lnTo>
                  <a:pt x="487502" y="306590"/>
                </a:lnTo>
                <a:lnTo>
                  <a:pt x="439064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k object 111"/>
          <p:cNvSpPr/>
          <p:nvPr/>
        </p:nvSpPr>
        <p:spPr>
          <a:xfrm>
            <a:off x="4272000" y="7181545"/>
            <a:ext cx="487680" cy="306705"/>
          </a:xfrm>
          <a:custGeom>
            <a:avLst/>
            <a:gdLst/>
            <a:ahLst/>
            <a:cxnLst/>
            <a:rect l="l" t="t" r="r" b="b"/>
            <a:pathLst>
              <a:path w="487679" h="306704">
                <a:moveTo>
                  <a:pt x="439077" y="0"/>
                </a:moveTo>
                <a:lnTo>
                  <a:pt x="0" y="226479"/>
                </a:lnTo>
                <a:lnTo>
                  <a:pt x="487502" y="306603"/>
                </a:lnTo>
                <a:lnTo>
                  <a:pt x="439077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k object 112"/>
          <p:cNvSpPr/>
          <p:nvPr/>
        </p:nvSpPr>
        <p:spPr>
          <a:xfrm>
            <a:off x="7948091" y="6939978"/>
            <a:ext cx="485140" cy="546100"/>
          </a:xfrm>
          <a:custGeom>
            <a:avLst/>
            <a:gdLst/>
            <a:ahLst/>
            <a:cxnLst/>
            <a:rect l="l" t="t" r="r" b="b"/>
            <a:pathLst>
              <a:path w="485140" h="546100">
                <a:moveTo>
                  <a:pt x="485076" y="0"/>
                </a:moveTo>
                <a:lnTo>
                  <a:pt x="0" y="165912"/>
                </a:lnTo>
                <a:lnTo>
                  <a:pt x="342874" y="546036"/>
                </a:lnTo>
                <a:lnTo>
                  <a:pt x="485076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k object 113"/>
          <p:cNvSpPr/>
          <p:nvPr/>
        </p:nvSpPr>
        <p:spPr>
          <a:xfrm>
            <a:off x="7622552" y="6811047"/>
            <a:ext cx="465455" cy="523875"/>
          </a:xfrm>
          <a:custGeom>
            <a:avLst/>
            <a:gdLst/>
            <a:ahLst/>
            <a:cxnLst/>
            <a:rect l="l" t="t" r="r" b="b"/>
            <a:pathLst>
              <a:path w="465454" h="523875">
                <a:moveTo>
                  <a:pt x="465302" y="0"/>
                </a:moveTo>
                <a:lnTo>
                  <a:pt x="0" y="159169"/>
                </a:lnTo>
                <a:lnTo>
                  <a:pt x="328879" y="523798"/>
                </a:lnTo>
                <a:lnTo>
                  <a:pt x="465302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k object 114"/>
          <p:cNvSpPr/>
          <p:nvPr/>
        </p:nvSpPr>
        <p:spPr>
          <a:xfrm>
            <a:off x="7804010" y="6852666"/>
            <a:ext cx="492125" cy="333375"/>
          </a:xfrm>
          <a:custGeom>
            <a:avLst/>
            <a:gdLst/>
            <a:ahLst/>
            <a:cxnLst/>
            <a:rect l="l" t="t" r="r" b="b"/>
            <a:pathLst>
              <a:path w="492125" h="333375">
                <a:moveTo>
                  <a:pt x="364756" y="0"/>
                </a:moveTo>
                <a:lnTo>
                  <a:pt x="0" y="333197"/>
                </a:lnTo>
                <a:lnTo>
                  <a:pt x="491515" y="283324"/>
                </a:lnTo>
                <a:lnTo>
                  <a:pt x="364756" y="0"/>
                </a:lnTo>
                <a:close/>
              </a:path>
            </a:pathLst>
          </a:custGeom>
          <a:solidFill>
            <a:srgbClr val="8F21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k object 115"/>
          <p:cNvSpPr/>
          <p:nvPr/>
        </p:nvSpPr>
        <p:spPr>
          <a:xfrm>
            <a:off x="3792601" y="1990407"/>
            <a:ext cx="500380" cy="503555"/>
          </a:xfrm>
          <a:custGeom>
            <a:avLst/>
            <a:gdLst/>
            <a:ahLst/>
            <a:cxnLst/>
            <a:rect l="l" t="t" r="r" b="b"/>
            <a:pathLst>
              <a:path w="500379" h="503555">
                <a:moveTo>
                  <a:pt x="0" y="0"/>
                </a:moveTo>
                <a:lnTo>
                  <a:pt x="93078" y="503377"/>
                </a:lnTo>
                <a:lnTo>
                  <a:pt x="500138" y="112623"/>
                </a:lnTo>
                <a:lnTo>
                  <a:pt x="0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k object 116"/>
          <p:cNvSpPr/>
          <p:nvPr/>
        </p:nvSpPr>
        <p:spPr>
          <a:xfrm>
            <a:off x="3490442" y="2067648"/>
            <a:ext cx="465455" cy="523875"/>
          </a:xfrm>
          <a:custGeom>
            <a:avLst/>
            <a:gdLst/>
            <a:ahLst/>
            <a:cxnLst/>
            <a:rect l="l" t="t" r="r" b="b"/>
            <a:pathLst>
              <a:path w="465454" h="523875">
                <a:moveTo>
                  <a:pt x="465315" y="0"/>
                </a:moveTo>
                <a:lnTo>
                  <a:pt x="0" y="159156"/>
                </a:lnTo>
                <a:lnTo>
                  <a:pt x="328891" y="523786"/>
                </a:lnTo>
                <a:lnTo>
                  <a:pt x="465315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k object 117"/>
          <p:cNvSpPr/>
          <p:nvPr/>
        </p:nvSpPr>
        <p:spPr>
          <a:xfrm>
            <a:off x="3671925" y="2109254"/>
            <a:ext cx="492125" cy="333375"/>
          </a:xfrm>
          <a:custGeom>
            <a:avLst/>
            <a:gdLst/>
            <a:ahLst/>
            <a:cxnLst/>
            <a:rect l="l" t="t" r="r" b="b"/>
            <a:pathLst>
              <a:path w="492125" h="333375">
                <a:moveTo>
                  <a:pt x="364756" y="0"/>
                </a:moveTo>
                <a:lnTo>
                  <a:pt x="0" y="333209"/>
                </a:lnTo>
                <a:lnTo>
                  <a:pt x="491515" y="283324"/>
                </a:lnTo>
                <a:lnTo>
                  <a:pt x="364756" y="0"/>
                </a:lnTo>
                <a:close/>
              </a:path>
            </a:pathLst>
          </a:custGeom>
          <a:solidFill>
            <a:srgbClr val="B84A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k object 118"/>
          <p:cNvSpPr/>
          <p:nvPr/>
        </p:nvSpPr>
        <p:spPr>
          <a:xfrm>
            <a:off x="3353727" y="2792653"/>
            <a:ext cx="561340" cy="427355"/>
          </a:xfrm>
          <a:custGeom>
            <a:avLst/>
            <a:gdLst/>
            <a:ahLst/>
            <a:cxnLst/>
            <a:rect l="l" t="t" r="r" b="b"/>
            <a:pathLst>
              <a:path w="561339" h="427355">
                <a:moveTo>
                  <a:pt x="402450" y="0"/>
                </a:moveTo>
                <a:lnTo>
                  <a:pt x="0" y="427088"/>
                </a:lnTo>
                <a:lnTo>
                  <a:pt x="561136" y="414997"/>
                </a:lnTo>
                <a:lnTo>
                  <a:pt x="402450" y="0"/>
                </a:lnTo>
                <a:close/>
              </a:path>
            </a:pathLst>
          </a:custGeom>
          <a:solidFill>
            <a:srgbClr val="3A9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k object 119"/>
          <p:cNvSpPr/>
          <p:nvPr/>
        </p:nvSpPr>
        <p:spPr>
          <a:xfrm>
            <a:off x="3353727" y="3207651"/>
            <a:ext cx="878205" cy="210185"/>
          </a:xfrm>
          <a:custGeom>
            <a:avLst/>
            <a:gdLst/>
            <a:ahLst/>
            <a:cxnLst/>
            <a:rect l="l" t="t" r="r" b="b"/>
            <a:pathLst>
              <a:path w="878204" h="210185">
                <a:moveTo>
                  <a:pt x="561136" y="0"/>
                </a:moveTo>
                <a:lnTo>
                  <a:pt x="0" y="12090"/>
                </a:lnTo>
                <a:lnTo>
                  <a:pt x="877735" y="209969"/>
                </a:lnTo>
                <a:lnTo>
                  <a:pt x="561136" y="0"/>
                </a:lnTo>
                <a:close/>
              </a:path>
            </a:pathLst>
          </a:custGeom>
          <a:solidFill>
            <a:srgbClr val="2E8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k object 120"/>
          <p:cNvSpPr/>
          <p:nvPr/>
        </p:nvSpPr>
        <p:spPr>
          <a:xfrm>
            <a:off x="3756164" y="2792666"/>
            <a:ext cx="475615" cy="625475"/>
          </a:xfrm>
          <a:custGeom>
            <a:avLst/>
            <a:gdLst/>
            <a:ahLst/>
            <a:cxnLst/>
            <a:rect l="l" t="t" r="r" b="b"/>
            <a:pathLst>
              <a:path w="475614" h="625475">
                <a:moveTo>
                  <a:pt x="0" y="0"/>
                </a:moveTo>
                <a:lnTo>
                  <a:pt x="158686" y="414997"/>
                </a:lnTo>
                <a:lnTo>
                  <a:pt x="475297" y="624966"/>
                </a:lnTo>
                <a:lnTo>
                  <a:pt x="0" y="0"/>
                </a:lnTo>
                <a:close/>
              </a:path>
            </a:pathLst>
          </a:custGeom>
          <a:solidFill>
            <a:srgbClr val="47B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k object 121"/>
          <p:cNvSpPr/>
          <p:nvPr/>
        </p:nvSpPr>
        <p:spPr>
          <a:xfrm>
            <a:off x="3505200" y="2133600"/>
            <a:ext cx="5283200" cy="4838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k object 122"/>
          <p:cNvSpPr/>
          <p:nvPr/>
        </p:nvSpPr>
        <p:spPr>
          <a:xfrm>
            <a:off x="4960023" y="3495179"/>
            <a:ext cx="2257425" cy="2969895"/>
          </a:xfrm>
          <a:custGeom>
            <a:avLst/>
            <a:gdLst/>
            <a:ahLst/>
            <a:cxnLst/>
            <a:rect l="l" t="t" r="r" b="b"/>
            <a:pathLst>
              <a:path w="2257425" h="2969895">
                <a:moveTo>
                  <a:pt x="1101039" y="0"/>
                </a:moveTo>
                <a:lnTo>
                  <a:pt x="0" y="2969869"/>
                </a:lnTo>
                <a:lnTo>
                  <a:pt x="2257285" y="1138605"/>
                </a:lnTo>
                <a:lnTo>
                  <a:pt x="1101039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k object 123"/>
          <p:cNvSpPr/>
          <p:nvPr/>
        </p:nvSpPr>
        <p:spPr>
          <a:xfrm>
            <a:off x="4960023" y="4633785"/>
            <a:ext cx="2359025" cy="1849120"/>
          </a:xfrm>
          <a:custGeom>
            <a:avLst/>
            <a:gdLst/>
            <a:ahLst/>
            <a:cxnLst/>
            <a:rect l="l" t="t" r="r" b="b"/>
            <a:pathLst>
              <a:path w="2359025" h="1849120">
                <a:moveTo>
                  <a:pt x="2257285" y="0"/>
                </a:moveTo>
                <a:lnTo>
                  <a:pt x="0" y="1831263"/>
                </a:lnTo>
                <a:lnTo>
                  <a:pt x="2358478" y="1848726"/>
                </a:lnTo>
                <a:lnTo>
                  <a:pt x="2257285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k object 124"/>
          <p:cNvSpPr/>
          <p:nvPr/>
        </p:nvSpPr>
        <p:spPr>
          <a:xfrm>
            <a:off x="7217308" y="4267733"/>
            <a:ext cx="1147445" cy="2214880"/>
          </a:xfrm>
          <a:custGeom>
            <a:avLst/>
            <a:gdLst/>
            <a:ahLst/>
            <a:cxnLst/>
            <a:rect l="l" t="t" r="r" b="b"/>
            <a:pathLst>
              <a:path w="1147445" h="2214879">
                <a:moveTo>
                  <a:pt x="1147356" y="0"/>
                </a:moveTo>
                <a:lnTo>
                  <a:pt x="0" y="366039"/>
                </a:lnTo>
                <a:lnTo>
                  <a:pt x="101193" y="2214778"/>
                </a:lnTo>
                <a:lnTo>
                  <a:pt x="1147356" y="0"/>
                </a:lnTo>
                <a:close/>
              </a:path>
            </a:pathLst>
          </a:custGeom>
          <a:solidFill>
            <a:srgbClr val="AC2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k object 125"/>
          <p:cNvSpPr/>
          <p:nvPr/>
        </p:nvSpPr>
        <p:spPr>
          <a:xfrm>
            <a:off x="6061062" y="3495179"/>
            <a:ext cx="2303780" cy="1139190"/>
          </a:xfrm>
          <a:custGeom>
            <a:avLst/>
            <a:gdLst/>
            <a:ahLst/>
            <a:cxnLst/>
            <a:rect l="l" t="t" r="r" b="b"/>
            <a:pathLst>
              <a:path w="2303779" h="1139189">
                <a:moveTo>
                  <a:pt x="0" y="0"/>
                </a:moveTo>
                <a:lnTo>
                  <a:pt x="1156246" y="1138593"/>
                </a:lnTo>
                <a:lnTo>
                  <a:pt x="2303602" y="772553"/>
                </a:lnTo>
                <a:lnTo>
                  <a:pt x="0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k object 126"/>
          <p:cNvSpPr/>
          <p:nvPr/>
        </p:nvSpPr>
        <p:spPr>
          <a:xfrm>
            <a:off x="4999609" y="2628938"/>
            <a:ext cx="2408555" cy="866775"/>
          </a:xfrm>
          <a:custGeom>
            <a:avLst/>
            <a:gdLst/>
            <a:ahLst/>
            <a:cxnLst/>
            <a:rect l="l" t="t" r="r" b="b"/>
            <a:pathLst>
              <a:path w="2408554" h="866775">
                <a:moveTo>
                  <a:pt x="0" y="0"/>
                </a:moveTo>
                <a:lnTo>
                  <a:pt x="1061453" y="866241"/>
                </a:lnTo>
                <a:lnTo>
                  <a:pt x="2408554" y="22605"/>
                </a:lnTo>
                <a:lnTo>
                  <a:pt x="0" y="0"/>
                </a:lnTo>
                <a:close/>
              </a:path>
            </a:pathLst>
          </a:custGeom>
          <a:solidFill>
            <a:srgbClr val="AC2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k object 127"/>
          <p:cNvSpPr/>
          <p:nvPr/>
        </p:nvSpPr>
        <p:spPr>
          <a:xfrm>
            <a:off x="6061062" y="2651544"/>
            <a:ext cx="2303780" cy="1616710"/>
          </a:xfrm>
          <a:custGeom>
            <a:avLst/>
            <a:gdLst/>
            <a:ahLst/>
            <a:cxnLst/>
            <a:rect l="l" t="t" r="r" b="b"/>
            <a:pathLst>
              <a:path w="2303779" h="1616710">
                <a:moveTo>
                  <a:pt x="1347101" y="0"/>
                </a:moveTo>
                <a:lnTo>
                  <a:pt x="0" y="843635"/>
                </a:lnTo>
                <a:lnTo>
                  <a:pt x="2303589" y="1616189"/>
                </a:lnTo>
                <a:lnTo>
                  <a:pt x="1347101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k object 128"/>
          <p:cNvSpPr/>
          <p:nvPr/>
        </p:nvSpPr>
        <p:spPr>
          <a:xfrm>
            <a:off x="3931475" y="2628938"/>
            <a:ext cx="2129790" cy="1582420"/>
          </a:xfrm>
          <a:custGeom>
            <a:avLst/>
            <a:gdLst/>
            <a:ahLst/>
            <a:cxnLst/>
            <a:rect l="l" t="t" r="r" b="b"/>
            <a:pathLst>
              <a:path w="2129790" h="1582420">
                <a:moveTo>
                  <a:pt x="1068133" y="0"/>
                </a:moveTo>
                <a:lnTo>
                  <a:pt x="0" y="1582242"/>
                </a:lnTo>
                <a:lnTo>
                  <a:pt x="2129586" y="866241"/>
                </a:lnTo>
                <a:lnTo>
                  <a:pt x="1068133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k object 129"/>
          <p:cNvSpPr/>
          <p:nvPr/>
        </p:nvSpPr>
        <p:spPr>
          <a:xfrm>
            <a:off x="3931475" y="3495179"/>
            <a:ext cx="2129790" cy="2969895"/>
          </a:xfrm>
          <a:custGeom>
            <a:avLst/>
            <a:gdLst/>
            <a:ahLst/>
            <a:cxnLst/>
            <a:rect l="l" t="t" r="r" b="b"/>
            <a:pathLst>
              <a:path w="2129790" h="2969895">
                <a:moveTo>
                  <a:pt x="2129586" y="0"/>
                </a:moveTo>
                <a:lnTo>
                  <a:pt x="0" y="716000"/>
                </a:lnTo>
                <a:lnTo>
                  <a:pt x="1028547" y="2969869"/>
                </a:lnTo>
                <a:lnTo>
                  <a:pt x="2129586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k object 130"/>
          <p:cNvSpPr/>
          <p:nvPr/>
        </p:nvSpPr>
        <p:spPr>
          <a:xfrm>
            <a:off x="4870310" y="4136478"/>
            <a:ext cx="2555875" cy="0"/>
          </a:xfrm>
          <a:custGeom>
            <a:avLst/>
            <a:gdLst/>
            <a:ahLst/>
            <a:cxnLst/>
            <a:rect l="l" t="t" r="r" b="b"/>
            <a:pathLst>
              <a:path w="2555875">
                <a:moveTo>
                  <a:pt x="0" y="0"/>
                </a:moveTo>
                <a:lnTo>
                  <a:pt x="2555494" y="0"/>
                </a:lnTo>
              </a:path>
            </a:pathLst>
          </a:custGeom>
          <a:ln w="1328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5484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0672" y="124015"/>
            <a:ext cx="11670654" cy="1252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1" i="0">
                <a:solidFill>
                  <a:srgbClr val="5484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1662" y="2513634"/>
            <a:ext cx="10988675" cy="2414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8503920"/>
            <a:ext cx="39014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8503920"/>
            <a:ext cx="280416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8503920"/>
            <a:ext cx="280416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3063" y="-15240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91912" y="3757390"/>
            <a:ext cx="8763000" cy="5002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00"/>
              </a:lnSpc>
              <a:tabLst>
                <a:tab pos="7122795" algn="l"/>
              </a:tabLst>
            </a:pPr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Inventory clearance program</a:t>
            </a:r>
            <a:r>
              <a:rPr lang="ko-KR" altLang="en-US" sz="5400" dirty="0">
                <a:latin typeface="Calibri"/>
                <a:cs typeface="Calibri"/>
              </a:rPr>
              <a:t> </a:t>
            </a:r>
            <a:endParaRPr lang="en-US" sz="5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66464" y="7534134"/>
            <a:ext cx="3305734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Lucida Sans Unicode"/>
                <a:cs typeface="Lucida Sans Unicode"/>
              </a:rPr>
              <a:t>학과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Lucida Sans Unicode"/>
                <a:cs typeface="Lucida Sans Unicode"/>
              </a:rPr>
              <a:t>: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Lucida Sans Unicode"/>
                <a:cs typeface="Lucida Sans Unicode"/>
              </a:rPr>
              <a:t>스마트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Lucida Sans Unicode"/>
                <a:cs typeface="Lucida Sans Unicode"/>
              </a:rPr>
              <a:t>IOT</a:t>
            </a:r>
          </a:p>
          <a:p>
            <a:pPr marL="12700">
              <a:lnSpc>
                <a:spcPct val="100000"/>
              </a:lnSpc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Lucida Sans Unicode"/>
                <a:cs typeface="Lucida Sans Unicode"/>
              </a:rPr>
              <a:t>이름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Lucida Sans Unicode"/>
                <a:cs typeface="Lucida Sans Unicode"/>
              </a:rPr>
              <a:t> :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Lucida Sans Unicode"/>
                <a:cs typeface="Lucida Sans Unicode"/>
              </a:rPr>
              <a:t>유예린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Lucida Sans Unicode"/>
                <a:cs typeface="Lucida Sans Unicode"/>
              </a:rPr>
              <a:t>학번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Lucida Sans Unicode"/>
                <a:cs typeface="Lucida Sans Unicode"/>
              </a:rPr>
              <a:t>: 20195204</a:t>
            </a:r>
          </a:p>
          <a:p>
            <a:pPr marL="12700">
              <a:lnSpc>
                <a:spcPct val="100000"/>
              </a:lnSpc>
            </a:pPr>
            <a:endParaRPr sz="2200" dirty="0">
              <a:solidFill>
                <a:schemeClr val="bg1">
                  <a:lumMod val="50000"/>
                </a:schemeClr>
              </a:solidFill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61648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5. 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실행 결과 사진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21FAFCE-65E7-4522-BFE1-EE060684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57385"/>
            <a:ext cx="9464524" cy="59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61648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5. 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실행 결과 사진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30BE375-927A-41E5-AFC0-D38FF7BA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17" y="1968770"/>
            <a:ext cx="9868366" cy="643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61648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5. 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실행 결과 사진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EFFEA7F-F06B-4417-A45B-C51290287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4" y="2349199"/>
            <a:ext cx="10949171" cy="32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61648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5. 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실행 결과 사진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F88F5A-0EEB-4E57-ACC8-478641DC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2" y="3048000"/>
            <a:ext cx="10909736" cy="36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6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61648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5. 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실행 결과 사진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949BEC-2B2D-462C-AC44-45781046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811858"/>
            <a:ext cx="2352675" cy="70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225973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61648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5. 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실행 결과 영상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텍스트, 실내, 전자기기이(가) 표시된 사진&#10;&#10;자동 생성된 설명">
            <a:extLst>
              <a:ext uri="{FF2B5EF4-FFF2-40B4-BE49-F238E27FC236}">
                <a16:creationId xmlns:a16="http://schemas.microsoft.com/office/drawing/2014/main" id="{8D530669-A425-42C1-A12E-AE549D0BE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7" y="2209800"/>
            <a:ext cx="10716126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05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76126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6 . 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프로젝트를 하면서 느낀 점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364D9-CBA9-46FA-B842-0F35481BDB2B}"/>
              </a:ext>
            </a:extLst>
          </p:cNvPr>
          <p:cNvSpPr txBox="1"/>
          <p:nvPr/>
        </p:nvSpPr>
        <p:spPr>
          <a:xfrm>
            <a:off x="914400" y="2133600"/>
            <a:ext cx="10363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프로젝트를 웹이나 모바일에서도 실행이 가능하게 한다면 기기를 가지고 다니면서 재고 정리가 더 수월할 것이다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웹과 모바일관련 지식이 많이 부족해 이번 프로젝트에서 그것을 구현하지 못한점이 많이 아쉽습니다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온라인으로 제품을 확인하고 미리 주문하여 가는 것이 편리하고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번거로운 일이 생기는 것을 방지 할 수 있기때문에 이 프로그램이 필요하다고 생각합니다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22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9091" y="805992"/>
            <a:ext cx="1951355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635" dirty="0">
                <a:solidFill>
                  <a:schemeClr val="bg1">
                    <a:lumMod val="50000"/>
                  </a:schemeClr>
                </a:solidFill>
              </a:rPr>
              <a:t>INDEX</a:t>
            </a:r>
            <a:endParaRPr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0" y="3565415"/>
            <a:ext cx="2907030" cy="2434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11100"/>
              </a:lnSpc>
              <a:buAutoNum type="arabicPeriod"/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기획 계기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1100"/>
              </a:lnSpc>
              <a:buAutoNum type="arabicPeriod" startAt="2"/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프로젝트 개발 내용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1100"/>
              </a:lnSpc>
              <a:buAutoNum type="arabicPeriod" startAt="2"/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프로젝트 개발 결과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1100"/>
              </a:lnSpc>
              <a:buAutoNum type="arabicPeriod" startAt="2"/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프로젝트 실행 방법 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1100"/>
              </a:lnSpc>
              <a:buAutoNum type="arabicPeriod" startAt="2"/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프로젝트 실행 결과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1100"/>
              </a:lnSpc>
              <a:buAutoNum type="arabicPeriod" startAt="2"/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마무리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1100"/>
              </a:lnSpc>
              <a:buAutoNum type="arabicPeriod" startAt="2"/>
            </a:pP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1100"/>
              </a:lnSpc>
              <a:buAutoNum type="arabicPeriod"/>
            </a:pPr>
            <a:endParaRPr lang="en-US" sz="1800" spc="-50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36900" y="3497110"/>
            <a:ext cx="29070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30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Project</a:t>
            </a:r>
            <a:r>
              <a:rPr sz="2800" spc="170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overview</a:t>
            </a:r>
            <a:endParaRPr sz="2800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49600" y="3498850"/>
            <a:ext cx="7632700" cy="0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700" y="0"/>
                </a:lnTo>
              </a:path>
            </a:pathLst>
          </a:custGeom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1007732"/>
            <a:ext cx="3142627" cy="521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기획 계기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BC6A7D84-32D0-4E27-8B1C-9261C1C4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62" y="2247695"/>
            <a:ext cx="7327916" cy="420045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2BCE8A-F587-4855-946A-E2E92BB50584}"/>
              </a:ext>
            </a:extLst>
          </p:cNvPr>
          <p:cNvSpPr txBox="1"/>
          <p:nvPr/>
        </p:nvSpPr>
        <p:spPr>
          <a:xfrm>
            <a:off x="304800" y="8737882"/>
            <a:ext cx="899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https://www.nongmin.com/plan/PLN/SRS/281760/view?site_preference=normal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4CDDB38-5ED6-4F17-8DB5-74A776A5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787" y="4425930"/>
            <a:ext cx="3785017" cy="3785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0490" y="1103382"/>
            <a:ext cx="54155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2 . 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개발 내용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00B1B-7EC7-42C6-B7B8-5524D523E1ED}"/>
              </a:ext>
            </a:extLst>
          </p:cNvPr>
          <p:cNvSpPr txBox="1"/>
          <p:nvPr/>
        </p:nvSpPr>
        <p:spPr>
          <a:xfrm>
            <a:off x="838200" y="2154621"/>
            <a:ext cx="10591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인터넷 소켓을 사용하여 서버와 클라이언트가 연결해 정보를 주고 받는다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Fork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를 사용해서 다중 프로세스를 생성하여 여러 클라이언트가 접속 가능하게 한다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메모리 매핑을 사용하여 재고 리스트가 있는 파일에 클라이언트와 서버가 접근 가능하게 하여 읽고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쓰기를 한다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서버에서 파일을 수정하고 클라이언트들은 수정된 파일을 바로바로 읽어온다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03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54155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3 . 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개발 결과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1313D5-C36E-4457-BF5E-DCF51ED1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75" y="2438400"/>
            <a:ext cx="6408850" cy="50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8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54155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개발 코드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908410-01A5-47F9-9B9D-49B77BA8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25" y="6018678"/>
            <a:ext cx="6943725" cy="1000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7AD3BC-0F54-4894-9E28-0D9EB07E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383" y="5215429"/>
            <a:ext cx="4133850" cy="828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C2CC07-1F3D-46E9-9544-B05A37383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35" y="7847399"/>
            <a:ext cx="1143000" cy="390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D00D1C-6BB0-4508-83D3-897069279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90" y="2384207"/>
            <a:ext cx="3695700" cy="1399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431F67-F01A-474C-8AF1-54FB999D09DE}"/>
              </a:ext>
            </a:extLst>
          </p:cNvPr>
          <p:cNvSpPr txBox="1"/>
          <p:nvPr/>
        </p:nvSpPr>
        <p:spPr>
          <a:xfrm>
            <a:off x="1079938" y="1885739"/>
            <a:ext cx="166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소켓 생성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758E37-2857-4DDF-A637-6B0328916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040" y="2377568"/>
            <a:ext cx="3752193" cy="14131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1E9E75-9233-4CFF-BACF-AC47B3D72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335" y="5148754"/>
            <a:ext cx="3695700" cy="895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B082DB-46E5-4867-BD8A-8AFED90A0622}"/>
              </a:ext>
            </a:extLst>
          </p:cNvPr>
          <p:cNvSpPr txBox="1"/>
          <p:nvPr/>
        </p:nvSpPr>
        <p:spPr>
          <a:xfrm>
            <a:off x="1132490" y="4621101"/>
            <a:ext cx="166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메모리 맵핑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D8234D-086E-48F8-BABE-B9A99EA8401A}"/>
              </a:ext>
            </a:extLst>
          </p:cNvPr>
          <p:cNvSpPr txBox="1"/>
          <p:nvPr/>
        </p:nvSpPr>
        <p:spPr>
          <a:xfrm>
            <a:off x="1132490" y="7328123"/>
            <a:ext cx="166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Fork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생성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6C36B9-048E-451C-BC46-F5C0531A2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599" y="3843850"/>
            <a:ext cx="5743575" cy="7048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1DD21B-2235-487B-9DCA-0D17A01D5CD3}"/>
              </a:ext>
            </a:extLst>
          </p:cNvPr>
          <p:cNvSpPr txBox="1"/>
          <p:nvPr/>
        </p:nvSpPr>
        <p:spPr>
          <a:xfrm>
            <a:off x="5943600" y="1127794"/>
            <a:ext cx="166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2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54155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개발 코드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9A657B-E3EB-4E54-8523-02C1246D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438400"/>
            <a:ext cx="5057775" cy="55448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7875C-F31D-4FB3-8762-97CA9684D33D}"/>
              </a:ext>
            </a:extLst>
          </p:cNvPr>
          <p:cNvSpPr txBox="1"/>
          <p:nvPr/>
        </p:nvSpPr>
        <p:spPr>
          <a:xfrm>
            <a:off x="6324600" y="1833320"/>
            <a:ext cx="212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맵핑 된 파일 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4E0E71-71B6-43DD-9A8D-681956AE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11" y="3581400"/>
            <a:ext cx="4933950" cy="2647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1A25DB-9201-4A42-BB00-E375D316272F}"/>
              </a:ext>
            </a:extLst>
          </p:cNvPr>
          <p:cNvSpPr txBox="1"/>
          <p:nvPr/>
        </p:nvSpPr>
        <p:spPr>
          <a:xfrm>
            <a:off x="975711" y="1837840"/>
            <a:ext cx="212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Recv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/send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사용해서 정보 받기</a:t>
            </a:r>
          </a:p>
        </p:txBody>
      </p:sp>
    </p:spTree>
    <p:extLst>
      <p:ext uri="{BB962C8B-B14F-4D97-AF65-F5344CB8AC3E}">
        <p14:creationId xmlns:p14="http://schemas.microsoft.com/office/powerpoint/2010/main" val="1985388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lang="ko-KR" altLang="en-US"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54155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4. 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실행 방법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CF00E-D244-4627-A2BF-D5BFFF8BCD90}"/>
              </a:ext>
            </a:extLst>
          </p:cNvPr>
          <p:cNvSpPr txBox="1"/>
          <p:nvPr/>
        </p:nvSpPr>
        <p:spPr>
          <a:xfrm>
            <a:off x="693190" y="1981200"/>
            <a:ext cx="107368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700" dirty="0"/>
              <a:t>터미널에서 서버 클라이언트를 컴파일 하고</a:t>
            </a:r>
            <a:r>
              <a:rPr lang="en-US" altLang="ko-KR" sz="2700" dirty="0"/>
              <a:t>, </a:t>
            </a:r>
            <a:r>
              <a:rPr lang="ko-KR" altLang="en-US" sz="2700" dirty="0"/>
              <a:t>실행시킨다</a:t>
            </a:r>
            <a:endParaRPr lang="en-US" altLang="ko-KR" sz="2700" dirty="0"/>
          </a:p>
          <a:p>
            <a:pPr marL="342900" indent="-342900">
              <a:buAutoNum type="arabicPeriod"/>
            </a:pPr>
            <a:r>
              <a:rPr lang="ko-KR" altLang="en-US" sz="2700" dirty="0"/>
              <a:t>오프라인에서 계산을 하고</a:t>
            </a:r>
            <a:r>
              <a:rPr lang="en-US" altLang="ko-KR" sz="2700" dirty="0"/>
              <a:t>, </a:t>
            </a:r>
            <a:r>
              <a:rPr lang="ko-KR" altLang="en-US" sz="2700" dirty="0"/>
              <a:t>재고를 추가하려면 </a:t>
            </a:r>
            <a:r>
              <a:rPr lang="en-US" altLang="ko-KR" sz="2700" dirty="0" err="1"/>
              <a:t>offline_client</a:t>
            </a:r>
            <a:r>
              <a:rPr lang="ko-KR" altLang="en-US" sz="2700" dirty="0"/>
              <a:t>를 컴파일하고 실행시킨다</a:t>
            </a:r>
            <a:endParaRPr lang="en-US" altLang="ko-KR" sz="2700" dirty="0"/>
          </a:p>
          <a:p>
            <a:pPr marL="342900" indent="-342900">
              <a:buAutoNum type="arabicPeriod"/>
            </a:pPr>
            <a:r>
              <a:rPr lang="ko-KR" altLang="en-US" sz="2700" dirty="0"/>
              <a:t>온라인에서도 물건을 사려면 </a:t>
            </a:r>
            <a:r>
              <a:rPr lang="en-US" altLang="ko-KR" sz="2700" dirty="0" err="1"/>
              <a:t>online_client</a:t>
            </a:r>
            <a:r>
              <a:rPr lang="ko-KR" altLang="en-US" sz="2700" dirty="0"/>
              <a:t>를 컴파일하고 실행시킨다</a:t>
            </a:r>
            <a:r>
              <a:rPr lang="en-US" altLang="ko-KR" sz="27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2700" dirty="0"/>
              <a:t> </a:t>
            </a:r>
            <a:r>
              <a:rPr lang="ko-KR" altLang="en-US" sz="2700" dirty="0"/>
              <a:t>클라이언트가 서버와 연결이 되었다면 클라이언트는 매뉴얼 중에서 하나를 선택한다</a:t>
            </a:r>
            <a:r>
              <a:rPr lang="en-US" altLang="ko-KR" sz="27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2700" dirty="0"/>
              <a:t> </a:t>
            </a:r>
            <a:r>
              <a:rPr lang="en-US" altLang="ko-KR" sz="2700" dirty="0" err="1"/>
              <a:t>Add_inventory</a:t>
            </a:r>
            <a:r>
              <a:rPr lang="ko-KR" altLang="en-US" sz="2700" dirty="0"/>
              <a:t>를 선택하였다면 추가하려는 제품의 이름과 수량을 적어준다</a:t>
            </a:r>
            <a:endParaRPr lang="en-US" altLang="ko-KR" sz="2700" dirty="0"/>
          </a:p>
          <a:p>
            <a:pPr marL="342900" indent="-342900">
              <a:buAutoNum type="arabicPeriod"/>
            </a:pPr>
            <a:r>
              <a:rPr lang="ko-KR" altLang="en-US" sz="2700" dirty="0"/>
              <a:t>다시 메뉴얼로 나가려면 </a:t>
            </a:r>
            <a:r>
              <a:rPr lang="en-US" altLang="ko-KR" sz="2700" dirty="0"/>
              <a:t>exit</a:t>
            </a:r>
            <a:r>
              <a:rPr lang="ko-KR" altLang="en-US" sz="2700" dirty="0"/>
              <a:t>를 입력한다</a:t>
            </a:r>
            <a:r>
              <a:rPr lang="en-US" altLang="ko-KR" sz="2700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sz="2700" dirty="0"/>
              <a:t>Calc</a:t>
            </a:r>
            <a:r>
              <a:rPr lang="ko-KR" altLang="en-US" sz="2700" dirty="0"/>
              <a:t>를 선택하였다면 계산하려는 제품의 이름과 수량을 적어준다</a:t>
            </a:r>
            <a:r>
              <a:rPr lang="en-US" altLang="ko-KR" sz="27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2700" dirty="0"/>
              <a:t>종료 시키려면 매뉴얼 창에서 </a:t>
            </a:r>
            <a:r>
              <a:rPr lang="en-US" altLang="ko-KR" sz="2700" dirty="0"/>
              <a:t>Exit</a:t>
            </a:r>
            <a:r>
              <a:rPr lang="ko-KR" altLang="en-US" sz="2700" dirty="0"/>
              <a:t>를 선택하면 된다</a:t>
            </a:r>
            <a:r>
              <a:rPr lang="en-US" altLang="ko-KR" sz="27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2700" dirty="0"/>
              <a:t>재고 목록을 보려면 </a:t>
            </a:r>
            <a:r>
              <a:rPr lang="en-US" altLang="ko-KR" sz="2700" dirty="0"/>
              <a:t>View inventory list</a:t>
            </a:r>
            <a:r>
              <a:rPr lang="ko-KR" altLang="en-US" sz="2700" dirty="0"/>
              <a:t>를 선택하면 목록이 출력된다</a:t>
            </a:r>
            <a:r>
              <a:rPr lang="en-US" altLang="ko-KR" sz="27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2700" dirty="0"/>
              <a:t>온라인에서도 동일한 방법으로 원하는 메뉴얼을 선택하고 실행하면 된다</a:t>
            </a:r>
            <a:r>
              <a:rPr lang="en-US" altLang="ko-KR" sz="2700" dirty="0"/>
              <a:t>.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79002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A5CBACA1-FB50-4CC4-84B8-FD36B9D3CF24}"/>
              </a:ext>
            </a:extLst>
          </p:cNvPr>
          <p:cNvSpPr/>
          <p:nvPr/>
        </p:nvSpPr>
        <p:spPr>
          <a:xfrm>
            <a:off x="22225" y="-36786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7F6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190" y="1143000"/>
            <a:ext cx="6241010" cy="520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3600"/>
              </a:lnSpc>
            </a:pPr>
            <a:r>
              <a:rPr lang="en-US" altLang="ko-KR" sz="4550" spc="-570" dirty="0">
                <a:solidFill>
                  <a:schemeClr val="bg1">
                    <a:lumMod val="50000"/>
                  </a:schemeClr>
                </a:solidFill>
              </a:rPr>
              <a:t>5.  </a:t>
            </a:r>
            <a:r>
              <a:rPr lang="ko-KR" altLang="en-US" sz="4550" spc="-570" dirty="0">
                <a:solidFill>
                  <a:schemeClr val="bg1">
                    <a:lumMod val="50000"/>
                  </a:schemeClr>
                </a:solidFill>
              </a:rPr>
              <a:t>프로젝트 실행 결과 사진</a:t>
            </a:r>
            <a:endParaRPr sz="45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E21F22-A9D0-4963-B7B6-8D6EF2CC0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182" y="1828800"/>
            <a:ext cx="8419636" cy="6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Words>340</Words>
  <Application>Microsoft Office PowerPoint</Application>
  <PresentationFormat>사용자 지정</PresentationFormat>
  <Paragraphs>56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Calibri</vt:lpstr>
      <vt:lpstr>Lucida Sans Unicode</vt:lpstr>
      <vt:lpstr>Microsoft Sans Serif</vt:lpstr>
      <vt:lpstr>Office Theme</vt:lpstr>
      <vt:lpstr>Inventory clearance program </vt:lpstr>
      <vt:lpstr>INDEX</vt:lpstr>
      <vt:lpstr>1. 기획 계기</vt:lpstr>
      <vt:lpstr>2 .  프로젝트 개발 내용</vt:lpstr>
      <vt:lpstr>3 .  프로젝트 개발 결과</vt:lpstr>
      <vt:lpstr>프로젝트 개발 코드</vt:lpstr>
      <vt:lpstr>프로젝트 개발 코드</vt:lpstr>
      <vt:lpstr>4.  프로젝트 실행 방법</vt:lpstr>
      <vt:lpstr>5.  프로젝트 실행 결과 사진</vt:lpstr>
      <vt:lpstr>5.  프로젝트 실행 결과 사진</vt:lpstr>
      <vt:lpstr>5.  프로젝트 실행 결과 사진</vt:lpstr>
      <vt:lpstr>5.  프로젝트 실행 결과 사진</vt:lpstr>
      <vt:lpstr>5.  프로젝트 실행 결과 사진</vt:lpstr>
      <vt:lpstr>5.  프로젝트 실행 결과 사진</vt:lpstr>
      <vt:lpstr>5.  프로젝트 실행 결과 영상</vt:lpstr>
      <vt:lpstr>6 .  프로젝트를 하면서 느낀 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월곡_PPT디자인_02</dc:title>
  <dc:creator>Administrator</dc:creator>
  <cp:lastModifiedBy>유 예린</cp:lastModifiedBy>
  <cp:revision>29</cp:revision>
  <dcterms:created xsi:type="dcterms:W3CDTF">2016-06-12T10:30:55Z</dcterms:created>
  <dcterms:modified xsi:type="dcterms:W3CDTF">2021-12-04T15:20:50Z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2016-06-12T00:00:00Z</vt:filetime>
  </property>
  <property fmtid="{D5CDD505-2E9C-101B-9397-08002B2CF9AE}" pid="3" name="Creator">
    <vt:lpwstr>Adobe Illustrator CS6 (Macintosh)</vt:lpwstr>
  </property>
  <property fmtid="{D5CDD505-2E9C-101B-9397-08002B2CF9AE}" pid="4" name="LastSaved">
    <vt:filetime>2016-06-12T00:00:00Z</vt:filetime>
  </property>
</Properties>
</file>